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TT Phobos" panose="020B0604020202020204" charset="0"/>
      <p:regular r:id="rId20"/>
    </p:embeddedFont>
    <p:embeddedFont>
      <p:font typeface="TT Phobos Bold" panose="020B0604020202020204" charset="0"/>
      <p:regular r:id="rId21"/>
    </p:embeddedFont>
    <p:embeddedFont>
      <p:font typeface="TT Phobos Bold Italics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26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83394" y="9605886"/>
            <a:ext cx="3121209" cy="33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 i="1" spc="12">
                <a:solidFill>
                  <a:srgbClr val="000000"/>
                </a:solidFill>
                <a:latin typeface="TT Phobos Bold Italics"/>
                <a:ea typeface="TT Phobos Bold Italics"/>
                <a:cs typeface="TT Phobos Bold Italics"/>
                <a:sym typeface="TT Phobos Bold Italics"/>
              </a:rPr>
              <a:t>Go, change the world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19050" y="114641"/>
            <a:ext cx="3311258" cy="1496445"/>
            <a:chOff x="0" y="0"/>
            <a:chExt cx="4415010" cy="19952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15028" cy="1995297"/>
            </a:xfrm>
            <a:custGeom>
              <a:avLst/>
              <a:gdLst/>
              <a:ahLst/>
              <a:cxnLst/>
              <a:rect l="l" t="t" r="r" b="b"/>
              <a:pathLst>
                <a:path w="4415028" h="1995297">
                  <a:moveTo>
                    <a:pt x="0" y="0"/>
                  </a:moveTo>
                  <a:lnTo>
                    <a:pt x="4415028" y="0"/>
                  </a:lnTo>
                  <a:lnTo>
                    <a:pt x="4415028" y="1995297"/>
                  </a:lnTo>
                  <a:lnTo>
                    <a:pt x="0" y="1995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053" b="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262218" y="9520807"/>
            <a:ext cx="4114800" cy="547687"/>
            <a:chOff x="0" y="0"/>
            <a:chExt cx="5486400" cy="730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Tuesday, 16 December 2025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910982" y="9520807"/>
            <a:ext cx="4114800" cy="547687"/>
            <a:chOff x="0" y="0"/>
            <a:chExt cx="5486400" cy="730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1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514044" y="1560018"/>
            <a:ext cx="17250387" cy="5881624"/>
            <a:chOff x="0" y="0"/>
            <a:chExt cx="22842150" cy="7788170"/>
          </a:xfrm>
        </p:grpSpPr>
        <p:sp>
          <p:nvSpPr>
            <p:cNvPr id="12" name="Freeform 12" descr="A building with a roof  Description automatically generated"/>
            <p:cNvSpPr/>
            <p:nvPr/>
          </p:nvSpPr>
          <p:spPr>
            <a:xfrm>
              <a:off x="0" y="0"/>
              <a:ext cx="22842093" cy="7788148"/>
            </a:xfrm>
            <a:custGeom>
              <a:avLst/>
              <a:gdLst/>
              <a:ahLst/>
              <a:cxnLst/>
              <a:rect l="l" t="t" r="r" b="b"/>
              <a:pathLst>
                <a:path w="22842093" h="7788148">
                  <a:moveTo>
                    <a:pt x="0" y="0"/>
                  </a:moveTo>
                  <a:lnTo>
                    <a:pt x="22842093" y="0"/>
                  </a:lnTo>
                  <a:lnTo>
                    <a:pt x="22842093" y="7788148"/>
                  </a:lnTo>
                  <a:lnTo>
                    <a:pt x="0" y="778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2439" b="-32439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514044" y="6277657"/>
            <a:ext cx="17259912" cy="1719682"/>
            <a:chOff x="0" y="0"/>
            <a:chExt cx="23013216" cy="2292910"/>
          </a:xfrm>
        </p:grpSpPr>
        <p:sp>
          <p:nvSpPr>
            <p:cNvPr id="14" name="Freeform 14"/>
            <p:cNvSpPr/>
            <p:nvPr/>
          </p:nvSpPr>
          <p:spPr>
            <a:xfrm>
              <a:off x="12700" y="14309"/>
              <a:ext cx="22987890" cy="2264170"/>
            </a:xfrm>
            <a:custGeom>
              <a:avLst/>
              <a:gdLst/>
              <a:ahLst/>
              <a:cxnLst/>
              <a:rect l="l" t="t" r="r" b="b"/>
              <a:pathLst>
                <a:path w="22987890" h="2264170">
                  <a:moveTo>
                    <a:pt x="0" y="377338"/>
                  </a:moveTo>
                  <a:cubicBezTo>
                    <a:pt x="0" y="168994"/>
                    <a:pt x="151638" y="0"/>
                    <a:pt x="338836" y="0"/>
                  </a:cubicBezTo>
                  <a:lnTo>
                    <a:pt x="22649053" y="0"/>
                  </a:lnTo>
                  <a:cubicBezTo>
                    <a:pt x="22836124" y="0"/>
                    <a:pt x="22987890" y="168994"/>
                    <a:pt x="22987890" y="377338"/>
                  </a:cubicBezTo>
                  <a:lnTo>
                    <a:pt x="22987890" y="1886833"/>
                  </a:lnTo>
                  <a:cubicBezTo>
                    <a:pt x="22987890" y="2095320"/>
                    <a:pt x="22836251" y="2264171"/>
                    <a:pt x="22649053" y="2264171"/>
                  </a:cubicBezTo>
                  <a:lnTo>
                    <a:pt x="338836" y="2264171"/>
                  </a:lnTo>
                  <a:cubicBezTo>
                    <a:pt x="151638" y="2264314"/>
                    <a:pt x="0" y="2095320"/>
                    <a:pt x="0" y="1886833"/>
                  </a:cubicBez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3013290" cy="2292789"/>
            </a:xfrm>
            <a:custGeom>
              <a:avLst/>
              <a:gdLst/>
              <a:ahLst/>
              <a:cxnLst/>
              <a:rect l="l" t="t" r="r" b="b"/>
              <a:pathLst>
                <a:path w="23013290" h="2292789">
                  <a:moveTo>
                    <a:pt x="0" y="391647"/>
                  </a:moveTo>
                  <a:cubicBezTo>
                    <a:pt x="0" y="175147"/>
                    <a:pt x="157480" y="0"/>
                    <a:pt x="351536" y="0"/>
                  </a:cubicBezTo>
                  <a:lnTo>
                    <a:pt x="22661753" y="0"/>
                  </a:lnTo>
                  <a:lnTo>
                    <a:pt x="22661753" y="14309"/>
                  </a:lnTo>
                  <a:lnTo>
                    <a:pt x="22661753" y="0"/>
                  </a:lnTo>
                  <a:cubicBezTo>
                    <a:pt x="22855810" y="0"/>
                    <a:pt x="23013290" y="175147"/>
                    <a:pt x="23013290" y="391647"/>
                  </a:cubicBezTo>
                  <a:lnTo>
                    <a:pt x="23000590" y="391647"/>
                  </a:lnTo>
                  <a:lnTo>
                    <a:pt x="23013290" y="391647"/>
                  </a:lnTo>
                  <a:lnTo>
                    <a:pt x="23013290" y="1901142"/>
                  </a:lnTo>
                  <a:lnTo>
                    <a:pt x="23000590" y="1901142"/>
                  </a:lnTo>
                  <a:lnTo>
                    <a:pt x="23013290" y="1901142"/>
                  </a:lnTo>
                  <a:cubicBezTo>
                    <a:pt x="23013290" y="2117643"/>
                    <a:pt x="22855810" y="2292789"/>
                    <a:pt x="22661753" y="2292789"/>
                  </a:cubicBezTo>
                  <a:lnTo>
                    <a:pt x="22661753" y="2278480"/>
                  </a:lnTo>
                  <a:lnTo>
                    <a:pt x="22661753" y="2292789"/>
                  </a:lnTo>
                  <a:lnTo>
                    <a:pt x="351536" y="2292789"/>
                  </a:lnTo>
                  <a:lnTo>
                    <a:pt x="351536" y="2278480"/>
                  </a:lnTo>
                  <a:lnTo>
                    <a:pt x="351536" y="2292789"/>
                  </a:lnTo>
                  <a:cubicBezTo>
                    <a:pt x="157480" y="2292930"/>
                    <a:pt x="0" y="2117643"/>
                    <a:pt x="0" y="1901142"/>
                  </a:cubicBezTo>
                  <a:lnTo>
                    <a:pt x="0" y="391647"/>
                  </a:lnTo>
                  <a:lnTo>
                    <a:pt x="12700" y="391647"/>
                  </a:lnTo>
                  <a:lnTo>
                    <a:pt x="0" y="391647"/>
                  </a:lnTo>
                  <a:moveTo>
                    <a:pt x="25400" y="391647"/>
                  </a:moveTo>
                  <a:lnTo>
                    <a:pt x="25400" y="1901142"/>
                  </a:lnTo>
                  <a:lnTo>
                    <a:pt x="12700" y="1901142"/>
                  </a:lnTo>
                  <a:lnTo>
                    <a:pt x="25400" y="1901142"/>
                  </a:lnTo>
                  <a:cubicBezTo>
                    <a:pt x="25400" y="2101473"/>
                    <a:pt x="171323" y="2264170"/>
                    <a:pt x="351536" y="2264170"/>
                  </a:cubicBezTo>
                  <a:lnTo>
                    <a:pt x="22661753" y="2264170"/>
                  </a:lnTo>
                  <a:cubicBezTo>
                    <a:pt x="22841967" y="2264170"/>
                    <a:pt x="22987890" y="2101473"/>
                    <a:pt x="22987890" y="1901142"/>
                  </a:cubicBezTo>
                  <a:lnTo>
                    <a:pt x="22987890" y="391647"/>
                  </a:lnTo>
                  <a:cubicBezTo>
                    <a:pt x="22987890" y="191316"/>
                    <a:pt x="22841967" y="28619"/>
                    <a:pt x="22661753" y="28619"/>
                  </a:cubicBezTo>
                  <a:lnTo>
                    <a:pt x="351536" y="28619"/>
                  </a:lnTo>
                  <a:lnTo>
                    <a:pt x="351536" y="14309"/>
                  </a:lnTo>
                  <a:lnTo>
                    <a:pt x="351536" y="28619"/>
                  </a:lnTo>
                  <a:cubicBezTo>
                    <a:pt x="171323" y="28619"/>
                    <a:pt x="25400" y="191316"/>
                    <a:pt x="25400" y="391647"/>
                  </a:cubicBezTo>
                  <a:close/>
                </a:path>
              </a:pathLst>
            </a:custGeom>
            <a:solidFill>
              <a:srgbClr val="41719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23013216" cy="2292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760"/>
                </a:lnSpc>
              </a:pPr>
              <a:r>
                <a:rPr lang="en-US" sz="4800" b="1" spc="37">
                  <a:solidFill>
                    <a:srgbClr val="FFFFFF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Hybrid MMAS-ABC for Sustainable Bus Optimization</a:t>
              </a:r>
            </a:p>
            <a:p>
              <a:pPr algn="ctr">
                <a:lnSpc>
                  <a:spcPts val="5760"/>
                </a:lnSpc>
              </a:pPr>
              <a:endParaRPr lang="en-US" sz="4800" b="1" spc="37">
                <a:solidFill>
                  <a:srgbClr val="FFFFFF"/>
                </a:solidFill>
                <a:latin typeface="TT Phobos Bold"/>
                <a:ea typeface="TT Phobos Bold"/>
                <a:cs typeface="TT Phobos Bold"/>
                <a:sym typeface="TT Phobos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4044" y="7997339"/>
            <a:ext cx="17259912" cy="732054"/>
            <a:chOff x="0" y="0"/>
            <a:chExt cx="23013216" cy="976072"/>
          </a:xfrm>
        </p:grpSpPr>
        <p:sp>
          <p:nvSpPr>
            <p:cNvPr id="18" name="Freeform 18"/>
            <p:cNvSpPr/>
            <p:nvPr/>
          </p:nvSpPr>
          <p:spPr>
            <a:xfrm>
              <a:off x="12781" y="6091"/>
              <a:ext cx="22987725" cy="963838"/>
            </a:xfrm>
            <a:custGeom>
              <a:avLst/>
              <a:gdLst/>
              <a:ahLst/>
              <a:cxnLst/>
              <a:rect l="l" t="t" r="r" b="b"/>
              <a:pathLst>
                <a:path w="22987725" h="963838">
                  <a:moveTo>
                    <a:pt x="0" y="160630"/>
                  </a:moveTo>
                  <a:cubicBezTo>
                    <a:pt x="0" y="71940"/>
                    <a:pt x="152604" y="0"/>
                    <a:pt x="340994" y="0"/>
                  </a:cubicBezTo>
                  <a:lnTo>
                    <a:pt x="22646730" y="0"/>
                  </a:lnTo>
                  <a:cubicBezTo>
                    <a:pt x="22834993" y="0"/>
                    <a:pt x="22987725" y="71940"/>
                    <a:pt x="22987725" y="160630"/>
                  </a:cubicBezTo>
                  <a:lnTo>
                    <a:pt x="22987725" y="803209"/>
                  </a:lnTo>
                  <a:cubicBezTo>
                    <a:pt x="22987725" y="891960"/>
                    <a:pt x="22835121" y="963838"/>
                    <a:pt x="22646730" y="963838"/>
                  </a:cubicBezTo>
                  <a:lnTo>
                    <a:pt x="340994" y="963838"/>
                  </a:lnTo>
                  <a:cubicBezTo>
                    <a:pt x="152604" y="963899"/>
                    <a:pt x="0" y="891960"/>
                    <a:pt x="0" y="803209"/>
                  </a:cubicBez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23013287" cy="976021"/>
            </a:xfrm>
            <a:custGeom>
              <a:avLst/>
              <a:gdLst/>
              <a:ahLst/>
              <a:cxnLst/>
              <a:rect l="l" t="t" r="r" b="b"/>
              <a:pathLst>
                <a:path w="23013287" h="976021">
                  <a:moveTo>
                    <a:pt x="0" y="166721"/>
                  </a:moveTo>
                  <a:cubicBezTo>
                    <a:pt x="0" y="74558"/>
                    <a:pt x="158483" y="0"/>
                    <a:pt x="353775" y="0"/>
                  </a:cubicBezTo>
                  <a:lnTo>
                    <a:pt x="22659511" y="0"/>
                  </a:lnTo>
                  <a:lnTo>
                    <a:pt x="22659511" y="6091"/>
                  </a:lnTo>
                  <a:lnTo>
                    <a:pt x="22659511" y="0"/>
                  </a:lnTo>
                  <a:cubicBezTo>
                    <a:pt x="22854676" y="0"/>
                    <a:pt x="23013287" y="74558"/>
                    <a:pt x="23013287" y="166721"/>
                  </a:cubicBezTo>
                  <a:lnTo>
                    <a:pt x="23000506" y="166721"/>
                  </a:lnTo>
                  <a:lnTo>
                    <a:pt x="23013287" y="166721"/>
                  </a:lnTo>
                  <a:lnTo>
                    <a:pt x="23013287" y="809300"/>
                  </a:lnTo>
                  <a:lnTo>
                    <a:pt x="23000506" y="809300"/>
                  </a:lnTo>
                  <a:lnTo>
                    <a:pt x="23013287" y="809300"/>
                  </a:lnTo>
                  <a:cubicBezTo>
                    <a:pt x="23013287" y="901462"/>
                    <a:pt x="22854805" y="976021"/>
                    <a:pt x="22659511" y="976021"/>
                  </a:cubicBezTo>
                  <a:lnTo>
                    <a:pt x="22659511" y="969929"/>
                  </a:lnTo>
                  <a:lnTo>
                    <a:pt x="22659511" y="976021"/>
                  </a:lnTo>
                  <a:lnTo>
                    <a:pt x="353775" y="976021"/>
                  </a:lnTo>
                  <a:lnTo>
                    <a:pt x="353775" y="969929"/>
                  </a:lnTo>
                  <a:lnTo>
                    <a:pt x="353775" y="976021"/>
                  </a:lnTo>
                  <a:cubicBezTo>
                    <a:pt x="158483" y="976092"/>
                    <a:pt x="0" y="901462"/>
                    <a:pt x="0" y="809300"/>
                  </a:cubicBezTo>
                  <a:lnTo>
                    <a:pt x="0" y="166721"/>
                  </a:lnTo>
                  <a:lnTo>
                    <a:pt x="12781" y="166721"/>
                  </a:lnTo>
                  <a:lnTo>
                    <a:pt x="0" y="166721"/>
                  </a:lnTo>
                  <a:moveTo>
                    <a:pt x="25562" y="166721"/>
                  </a:moveTo>
                  <a:lnTo>
                    <a:pt x="25562" y="809300"/>
                  </a:lnTo>
                  <a:lnTo>
                    <a:pt x="12781" y="809300"/>
                  </a:lnTo>
                  <a:lnTo>
                    <a:pt x="25562" y="809300"/>
                  </a:lnTo>
                  <a:cubicBezTo>
                    <a:pt x="25562" y="894579"/>
                    <a:pt x="172414" y="963838"/>
                    <a:pt x="353775" y="963838"/>
                  </a:cubicBezTo>
                  <a:lnTo>
                    <a:pt x="22659511" y="963838"/>
                  </a:lnTo>
                  <a:cubicBezTo>
                    <a:pt x="22840874" y="963838"/>
                    <a:pt x="22987726" y="894579"/>
                    <a:pt x="22987726" y="809300"/>
                  </a:cubicBezTo>
                  <a:lnTo>
                    <a:pt x="22987726" y="166721"/>
                  </a:lnTo>
                  <a:cubicBezTo>
                    <a:pt x="22987726" y="81442"/>
                    <a:pt x="22840874" y="12183"/>
                    <a:pt x="22659511" y="12183"/>
                  </a:cubicBezTo>
                  <a:lnTo>
                    <a:pt x="353775" y="12183"/>
                  </a:lnTo>
                  <a:lnTo>
                    <a:pt x="353775" y="6091"/>
                  </a:lnTo>
                  <a:lnTo>
                    <a:pt x="353775" y="12183"/>
                  </a:lnTo>
                  <a:cubicBezTo>
                    <a:pt x="172414" y="12183"/>
                    <a:pt x="25562" y="81442"/>
                    <a:pt x="25562" y="166721"/>
                  </a:cubicBezTo>
                  <a:close/>
                </a:path>
              </a:pathLst>
            </a:custGeom>
            <a:solidFill>
              <a:srgbClr val="41719C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23013216" cy="976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b="1" spc="25">
                  <a:solidFill>
                    <a:srgbClr val="FFFFFF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Urban Development, Mobility &amp; Smart Cities   Project no: 49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413" y="849197"/>
            <a:ext cx="13276696" cy="3198244"/>
          </a:xfrm>
          <a:custGeom>
            <a:avLst/>
            <a:gdLst/>
            <a:ahLst/>
            <a:cxnLst/>
            <a:rect l="l" t="t" r="r" b="b"/>
            <a:pathLst>
              <a:path w="13276696" h="3198244">
                <a:moveTo>
                  <a:pt x="0" y="0"/>
                </a:moveTo>
                <a:lnTo>
                  <a:pt x="13276696" y="0"/>
                </a:lnTo>
                <a:lnTo>
                  <a:pt x="13276696" y="3198244"/>
                </a:lnTo>
                <a:lnTo>
                  <a:pt x="0" y="3198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83" r="-640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2218" y="9520807"/>
            <a:ext cx="4114800" cy="547687"/>
            <a:chOff x="0" y="0"/>
            <a:chExt cx="5486400" cy="7302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Tuesday, 16 December 2025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910982" y="9520807"/>
            <a:ext cx="4114800" cy="547687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10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2147413" y="4647516"/>
            <a:ext cx="13276696" cy="4366332"/>
          </a:xfrm>
          <a:custGeom>
            <a:avLst/>
            <a:gdLst/>
            <a:ahLst/>
            <a:cxnLst/>
            <a:rect l="l" t="t" r="r" b="b"/>
            <a:pathLst>
              <a:path w="13276696" h="4366332">
                <a:moveTo>
                  <a:pt x="0" y="0"/>
                </a:moveTo>
                <a:lnTo>
                  <a:pt x="13276696" y="0"/>
                </a:lnTo>
                <a:lnTo>
                  <a:pt x="13276696" y="4366332"/>
                </a:lnTo>
                <a:lnTo>
                  <a:pt x="0" y="4366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83394" y="9605886"/>
            <a:ext cx="3121209" cy="33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 i="1" spc="12">
                <a:solidFill>
                  <a:srgbClr val="000000"/>
                </a:solidFill>
                <a:latin typeface="TT Phobos Bold Italics"/>
                <a:ea typeface="TT Phobos Bold Italics"/>
                <a:cs typeface="TT Phobos Bold Italics"/>
                <a:sym typeface="TT Phobos Bold Italics"/>
              </a:rPr>
              <a:t>Go, change the world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9050" y="114640"/>
            <a:ext cx="3311258" cy="1496445"/>
            <a:chOff x="0" y="0"/>
            <a:chExt cx="4415010" cy="19952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5028" cy="1995297"/>
            </a:xfrm>
            <a:custGeom>
              <a:avLst/>
              <a:gdLst/>
              <a:ahLst/>
              <a:cxnLst/>
              <a:rect l="l" t="t" r="r" b="b"/>
              <a:pathLst>
                <a:path w="4415028" h="1995297">
                  <a:moveTo>
                    <a:pt x="0" y="0"/>
                  </a:moveTo>
                  <a:lnTo>
                    <a:pt x="4415028" y="0"/>
                  </a:lnTo>
                  <a:lnTo>
                    <a:pt x="4415028" y="1995297"/>
                  </a:lnTo>
                  <a:lnTo>
                    <a:pt x="0" y="1995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053" b="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62218" y="9520807"/>
            <a:ext cx="4114800" cy="547687"/>
            <a:chOff x="0" y="0"/>
            <a:chExt cx="5486400" cy="7302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Tuesday, 16 December 2025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910982" y="9520807"/>
            <a:ext cx="4114800" cy="547687"/>
            <a:chOff x="0" y="0"/>
            <a:chExt cx="5486400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11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262218" y="2424100"/>
            <a:ext cx="8868705" cy="4434352"/>
          </a:xfrm>
          <a:custGeom>
            <a:avLst/>
            <a:gdLst/>
            <a:ahLst/>
            <a:cxnLst/>
            <a:rect l="l" t="t" r="r" b="b"/>
            <a:pathLst>
              <a:path w="8868705" h="4434352">
                <a:moveTo>
                  <a:pt x="0" y="0"/>
                </a:moveTo>
                <a:lnTo>
                  <a:pt x="8868705" y="0"/>
                </a:lnTo>
                <a:lnTo>
                  <a:pt x="8868705" y="4434353"/>
                </a:lnTo>
                <a:lnTo>
                  <a:pt x="0" y="4434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574707" y="2132915"/>
            <a:ext cx="9451075" cy="4725538"/>
          </a:xfrm>
          <a:custGeom>
            <a:avLst/>
            <a:gdLst/>
            <a:ahLst/>
            <a:cxnLst/>
            <a:rect l="l" t="t" r="r" b="b"/>
            <a:pathLst>
              <a:path w="9451075" h="4725538">
                <a:moveTo>
                  <a:pt x="0" y="0"/>
                </a:moveTo>
                <a:lnTo>
                  <a:pt x="9451075" y="0"/>
                </a:lnTo>
                <a:lnTo>
                  <a:pt x="9451075" y="4725538"/>
                </a:lnTo>
                <a:lnTo>
                  <a:pt x="0" y="4725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583394" y="9605886"/>
            <a:ext cx="3121209" cy="33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 i="1" spc="12">
                <a:solidFill>
                  <a:srgbClr val="000000"/>
                </a:solidFill>
                <a:latin typeface="TT Phobos Bold Italics"/>
                <a:ea typeface="TT Phobos Bold Italics"/>
                <a:cs typeface="TT Phobos Bold Italics"/>
                <a:sym typeface="TT Phobos Bold Italics"/>
              </a:rPr>
              <a:t>Go, change the world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6003" y="7668078"/>
            <a:ext cx="16995993" cy="120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21"/>
              </a:lnSpc>
              <a:spcBef>
                <a:spcPct val="0"/>
              </a:spcBef>
            </a:pPr>
            <a:r>
              <a:rPr lang="en-US" sz="2018" b="1" spc="14">
                <a:solidFill>
                  <a:srgbClr val="00000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The analysis demonstrates a +1.5% gain in Fuel Efficiency in Raw vs Optimized (Line Graph), alongside 1.98% gain in Fuel Efficiency in Scatter View (Anomaly Removal). With 6.0% of the trip spent in Congestion (&lt;20 km/h), the model achieved a -2.0% reduction in Emissions (10.69 kg saved). Finally, an Accuracy RMSE of 7.74 confirms realistic optimization.</a:t>
            </a:r>
          </a:p>
          <a:p>
            <a:pPr algn="just">
              <a:lnSpc>
                <a:spcPts val="2421"/>
              </a:lnSpc>
              <a:spcBef>
                <a:spcPct val="0"/>
              </a:spcBef>
            </a:pPr>
            <a:r>
              <a:rPr lang="en-US" sz="2018" spc="15">
                <a:solidFill>
                  <a:srgbClr val="000000"/>
                </a:solidFill>
                <a:latin typeface="TT Phobos"/>
                <a:ea typeface="TT Phobos"/>
                <a:cs typeface="TT Phobos"/>
                <a:sym typeface="TT Phobos"/>
              </a:rPr>
              <a:t>We did similar analysis with 5 datasets.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8F5DEC-CF66-03C0-9E49-561C998C3B62}"/>
              </a:ext>
            </a:extLst>
          </p:cNvPr>
          <p:cNvSpPr txBox="1"/>
          <p:nvPr/>
        </p:nvSpPr>
        <p:spPr>
          <a:xfrm>
            <a:off x="4729633" y="616514"/>
            <a:ext cx="98723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47" dirty="0">
                <a:solidFill>
                  <a:srgbClr val="00000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Analysis of Partial Results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2218" y="9520807"/>
            <a:ext cx="4114800" cy="547687"/>
            <a:chOff x="0" y="0"/>
            <a:chExt cx="5486400" cy="730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Tuesday, 16 December 2025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910982" y="9520807"/>
            <a:ext cx="4114800" cy="547687"/>
            <a:chOff x="0" y="0"/>
            <a:chExt cx="5486400" cy="730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12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527749" y="1859220"/>
            <a:ext cx="5650629" cy="2825315"/>
          </a:xfrm>
          <a:custGeom>
            <a:avLst/>
            <a:gdLst/>
            <a:ahLst/>
            <a:cxnLst/>
            <a:rect l="l" t="t" r="r" b="b"/>
            <a:pathLst>
              <a:path w="5650629" h="2825315">
                <a:moveTo>
                  <a:pt x="0" y="0"/>
                </a:moveTo>
                <a:lnTo>
                  <a:pt x="5650629" y="0"/>
                </a:lnTo>
                <a:lnTo>
                  <a:pt x="5650629" y="2825315"/>
                </a:lnTo>
                <a:lnTo>
                  <a:pt x="0" y="2825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232552" y="1859220"/>
            <a:ext cx="5650629" cy="2825315"/>
          </a:xfrm>
          <a:custGeom>
            <a:avLst/>
            <a:gdLst/>
            <a:ahLst/>
            <a:cxnLst/>
            <a:rect l="l" t="t" r="r" b="b"/>
            <a:pathLst>
              <a:path w="5650629" h="2825315">
                <a:moveTo>
                  <a:pt x="0" y="0"/>
                </a:moveTo>
                <a:lnTo>
                  <a:pt x="5650630" y="0"/>
                </a:lnTo>
                <a:lnTo>
                  <a:pt x="5650630" y="2825315"/>
                </a:lnTo>
                <a:lnTo>
                  <a:pt x="0" y="28253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023016" y="2022552"/>
            <a:ext cx="6002766" cy="2498652"/>
          </a:xfrm>
          <a:custGeom>
            <a:avLst/>
            <a:gdLst/>
            <a:ahLst/>
            <a:cxnLst/>
            <a:rect l="l" t="t" r="r" b="b"/>
            <a:pathLst>
              <a:path w="6002766" h="2498652">
                <a:moveTo>
                  <a:pt x="0" y="0"/>
                </a:moveTo>
                <a:lnTo>
                  <a:pt x="6002766" y="0"/>
                </a:lnTo>
                <a:lnTo>
                  <a:pt x="6002766" y="2498651"/>
                </a:lnTo>
                <a:lnTo>
                  <a:pt x="0" y="24986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319618" y="5475788"/>
            <a:ext cx="6002766" cy="3001383"/>
          </a:xfrm>
          <a:custGeom>
            <a:avLst/>
            <a:gdLst/>
            <a:ahLst/>
            <a:cxnLst/>
            <a:rect l="l" t="t" r="r" b="b"/>
            <a:pathLst>
              <a:path w="6002766" h="3001383">
                <a:moveTo>
                  <a:pt x="0" y="0"/>
                </a:moveTo>
                <a:lnTo>
                  <a:pt x="6002766" y="0"/>
                </a:lnTo>
                <a:lnTo>
                  <a:pt x="6002766" y="3001383"/>
                </a:lnTo>
                <a:lnTo>
                  <a:pt x="0" y="30013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704603" y="5143500"/>
            <a:ext cx="4887946" cy="3665959"/>
          </a:xfrm>
          <a:custGeom>
            <a:avLst/>
            <a:gdLst/>
            <a:ahLst/>
            <a:cxnLst/>
            <a:rect l="l" t="t" r="r" b="b"/>
            <a:pathLst>
              <a:path w="4887946" h="3665959">
                <a:moveTo>
                  <a:pt x="0" y="0"/>
                </a:moveTo>
                <a:lnTo>
                  <a:pt x="4887946" y="0"/>
                </a:lnTo>
                <a:lnTo>
                  <a:pt x="4887946" y="3665959"/>
                </a:lnTo>
                <a:lnTo>
                  <a:pt x="0" y="3665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583394" y="9605886"/>
            <a:ext cx="3121209" cy="33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 i="1" spc="12">
                <a:solidFill>
                  <a:srgbClr val="000000"/>
                </a:solidFill>
                <a:latin typeface="TT Phobos Bold Italics"/>
                <a:ea typeface="TT Phobos Bold Italics"/>
                <a:cs typeface="TT Phobos Bold Italics"/>
                <a:sym typeface="TT Phobos Bold Italics"/>
              </a:rPr>
              <a:t>Go, change the world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08650" y="738187"/>
            <a:ext cx="6070699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4099" b="1" spc="32">
                <a:solidFill>
                  <a:srgbClr val="00000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Results and Discussion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-19050" y="114641"/>
            <a:ext cx="3311258" cy="1496445"/>
            <a:chOff x="0" y="0"/>
            <a:chExt cx="4415010" cy="19952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415028" cy="1995297"/>
            </a:xfrm>
            <a:custGeom>
              <a:avLst/>
              <a:gdLst/>
              <a:ahLst/>
              <a:cxnLst/>
              <a:rect l="l" t="t" r="r" b="b"/>
              <a:pathLst>
                <a:path w="4415028" h="1995297">
                  <a:moveTo>
                    <a:pt x="0" y="0"/>
                  </a:moveTo>
                  <a:lnTo>
                    <a:pt x="4415028" y="0"/>
                  </a:lnTo>
                  <a:lnTo>
                    <a:pt x="4415028" y="1995297"/>
                  </a:lnTo>
                  <a:lnTo>
                    <a:pt x="0" y="1995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6053" b="1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10857003" y="5295900"/>
            <a:ext cx="4887946" cy="3665959"/>
          </a:xfrm>
          <a:custGeom>
            <a:avLst/>
            <a:gdLst/>
            <a:ahLst/>
            <a:cxnLst/>
            <a:rect l="l" t="t" r="r" b="b"/>
            <a:pathLst>
              <a:path w="4887946" h="3665959">
                <a:moveTo>
                  <a:pt x="0" y="0"/>
                </a:moveTo>
                <a:lnTo>
                  <a:pt x="4887946" y="0"/>
                </a:lnTo>
                <a:lnTo>
                  <a:pt x="4887946" y="3665959"/>
                </a:lnTo>
                <a:lnTo>
                  <a:pt x="0" y="3665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2218" y="9520807"/>
            <a:ext cx="4114800" cy="547687"/>
            <a:chOff x="0" y="0"/>
            <a:chExt cx="5486400" cy="730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Tuesday, 16 December 2025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910982" y="9520807"/>
            <a:ext cx="4114800" cy="547687"/>
            <a:chOff x="0" y="0"/>
            <a:chExt cx="5486400" cy="730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13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901997"/>
            <a:ext cx="5975436" cy="2987718"/>
          </a:xfrm>
          <a:custGeom>
            <a:avLst/>
            <a:gdLst/>
            <a:ahLst/>
            <a:cxnLst/>
            <a:rect l="l" t="t" r="r" b="b"/>
            <a:pathLst>
              <a:path w="5975436" h="2987718">
                <a:moveTo>
                  <a:pt x="0" y="0"/>
                </a:moveTo>
                <a:lnTo>
                  <a:pt x="5975436" y="0"/>
                </a:lnTo>
                <a:lnTo>
                  <a:pt x="5975436" y="2987718"/>
                </a:lnTo>
                <a:lnTo>
                  <a:pt x="0" y="2987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125231" y="1028700"/>
            <a:ext cx="6037538" cy="3018769"/>
          </a:xfrm>
          <a:custGeom>
            <a:avLst/>
            <a:gdLst/>
            <a:ahLst/>
            <a:cxnLst/>
            <a:rect l="l" t="t" r="r" b="b"/>
            <a:pathLst>
              <a:path w="6037538" h="3018769">
                <a:moveTo>
                  <a:pt x="0" y="0"/>
                </a:moveTo>
                <a:lnTo>
                  <a:pt x="6037538" y="0"/>
                </a:lnTo>
                <a:lnTo>
                  <a:pt x="6037538" y="3018769"/>
                </a:lnTo>
                <a:lnTo>
                  <a:pt x="0" y="3018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4803115"/>
            <a:ext cx="7733674" cy="3219142"/>
          </a:xfrm>
          <a:custGeom>
            <a:avLst/>
            <a:gdLst/>
            <a:ahLst/>
            <a:cxnLst/>
            <a:rect l="l" t="t" r="r" b="b"/>
            <a:pathLst>
              <a:path w="7733674" h="3219142">
                <a:moveTo>
                  <a:pt x="0" y="0"/>
                </a:moveTo>
                <a:lnTo>
                  <a:pt x="7733674" y="0"/>
                </a:lnTo>
                <a:lnTo>
                  <a:pt x="7733674" y="3219142"/>
                </a:lnTo>
                <a:lnTo>
                  <a:pt x="0" y="3219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15169" y="1336801"/>
            <a:ext cx="5105829" cy="2552914"/>
          </a:xfrm>
          <a:custGeom>
            <a:avLst/>
            <a:gdLst/>
            <a:ahLst/>
            <a:cxnLst/>
            <a:rect l="l" t="t" r="r" b="b"/>
            <a:pathLst>
              <a:path w="5105829" h="2552914">
                <a:moveTo>
                  <a:pt x="0" y="0"/>
                </a:moveTo>
                <a:lnTo>
                  <a:pt x="5105829" y="0"/>
                </a:lnTo>
                <a:lnTo>
                  <a:pt x="5105829" y="2552914"/>
                </a:lnTo>
                <a:lnTo>
                  <a:pt x="0" y="2552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551923" y="4438769"/>
            <a:ext cx="5263779" cy="3947834"/>
          </a:xfrm>
          <a:custGeom>
            <a:avLst/>
            <a:gdLst/>
            <a:ahLst/>
            <a:cxnLst/>
            <a:rect l="l" t="t" r="r" b="b"/>
            <a:pathLst>
              <a:path w="5263779" h="3947834">
                <a:moveTo>
                  <a:pt x="0" y="0"/>
                </a:moveTo>
                <a:lnTo>
                  <a:pt x="5263779" y="0"/>
                </a:lnTo>
                <a:lnTo>
                  <a:pt x="5263779" y="3947834"/>
                </a:lnTo>
                <a:lnTo>
                  <a:pt x="0" y="39478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583394" y="9605886"/>
            <a:ext cx="3121209" cy="33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 i="1" spc="12">
                <a:solidFill>
                  <a:srgbClr val="000000"/>
                </a:solidFill>
                <a:latin typeface="TT Phobos Bold Italics"/>
                <a:ea typeface="TT Phobos Bold Italics"/>
                <a:cs typeface="TT Phobos Bold Italics"/>
                <a:sym typeface="TT Phobos Bold Italics"/>
              </a:rPr>
              <a:t>Go, change the world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2218" y="9520807"/>
            <a:ext cx="4114800" cy="547687"/>
            <a:chOff x="0" y="0"/>
            <a:chExt cx="5486400" cy="730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Tuesday, 16 December 2025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910982" y="9520807"/>
            <a:ext cx="4114800" cy="547687"/>
            <a:chOff x="0" y="0"/>
            <a:chExt cx="5486400" cy="730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14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583394" y="9605886"/>
            <a:ext cx="3121209" cy="33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 i="1" spc="12">
                <a:solidFill>
                  <a:srgbClr val="000000"/>
                </a:solidFill>
                <a:latin typeface="TT Phobos Bold Italics"/>
                <a:ea typeface="TT Phobos Bold Italics"/>
                <a:cs typeface="TT Phobos Bold Italics"/>
                <a:sym typeface="TT Phobos Bold Italics"/>
              </a:rPr>
              <a:t>Go, change the world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68280" y="738187"/>
            <a:ext cx="755144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9"/>
              </a:lnSpc>
              <a:spcBef>
                <a:spcPct val="0"/>
              </a:spcBef>
            </a:pPr>
            <a:r>
              <a:rPr lang="en-US" sz="5099" b="1" spc="40">
                <a:solidFill>
                  <a:srgbClr val="00000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Results and Discussion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-19050" y="114641"/>
            <a:ext cx="3311258" cy="1496445"/>
            <a:chOff x="0" y="0"/>
            <a:chExt cx="4415010" cy="19952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15028" cy="1995297"/>
            </a:xfrm>
            <a:custGeom>
              <a:avLst/>
              <a:gdLst/>
              <a:ahLst/>
              <a:cxnLst/>
              <a:rect l="l" t="t" r="r" b="b"/>
              <a:pathLst>
                <a:path w="4415028" h="1995297">
                  <a:moveTo>
                    <a:pt x="0" y="0"/>
                  </a:moveTo>
                  <a:lnTo>
                    <a:pt x="4415028" y="0"/>
                  </a:lnTo>
                  <a:lnTo>
                    <a:pt x="4415028" y="1995297"/>
                  </a:lnTo>
                  <a:lnTo>
                    <a:pt x="0" y="1995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053" b="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006849" y="2825694"/>
            <a:ext cx="16252451" cy="586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0015" lvl="1" indent="-300007" algn="just">
              <a:lnSpc>
                <a:spcPts val="3334"/>
              </a:lnSpc>
              <a:buFont typeface="Arial"/>
              <a:buChar char="•"/>
            </a:pPr>
            <a:r>
              <a:rPr lang="en-US" sz="2779" b="1" spc="19">
                <a:solidFill>
                  <a:srgbClr val="00206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Ahmedabad: Analyzed 5 existing datasets from the Gandhinagar corridor.</a:t>
            </a:r>
          </a:p>
          <a:p>
            <a:pPr marL="600015" lvl="1" indent="-300007" algn="just">
              <a:lnSpc>
                <a:spcPts val="3334"/>
              </a:lnSpc>
              <a:buFont typeface="Arial"/>
              <a:buChar char="•"/>
            </a:pPr>
            <a:r>
              <a:rPr lang="en-US" sz="2779" b="1" spc="19">
                <a:solidFill>
                  <a:srgbClr val="00206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Bengaluru (BMTC): Collected primary real-world data by physically riding and logging GPS traces on 2 distinct BMTC bus routes.</a:t>
            </a:r>
          </a:p>
          <a:p>
            <a:pPr algn="just">
              <a:lnSpc>
                <a:spcPts val="3334"/>
              </a:lnSpc>
              <a:spcBef>
                <a:spcPct val="0"/>
              </a:spcBef>
            </a:pPr>
            <a:endParaRPr lang="en-US" sz="2779" b="1" spc="19">
              <a:solidFill>
                <a:srgbClr val="002060"/>
              </a:solidFill>
              <a:latin typeface="TT Phobos Bold"/>
              <a:ea typeface="TT Phobos Bold"/>
              <a:cs typeface="TT Phobos Bold"/>
              <a:sym typeface="TT Phobos Bold"/>
            </a:endParaRPr>
          </a:p>
          <a:p>
            <a:pPr marL="600015" lvl="1" indent="-300007" algn="just">
              <a:lnSpc>
                <a:spcPts val="3334"/>
              </a:lnSpc>
              <a:spcBef>
                <a:spcPct val="0"/>
              </a:spcBef>
              <a:buFont typeface="Arial"/>
              <a:buChar char="•"/>
            </a:pPr>
            <a:r>
              <a:rPr lang="en-US" sz="2779" b="1" spc="19">
                <a:solidFill>
                  <a:srgbClr val="00206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Hybrid MMAS-ABC: Successfully optimized driving cycles for both Ahmedabad and Bengaluru traffic profiles.</a:t>
            </a:r>
          </a:p>
          <a:p>
            <a:pPr marL="600015" lvl="1" indent="-300007" algn="just">
              <a:lnSpc>
                <a:spcPts val="3334"/>
              </a:lnSpc>
              <a:spcBef>
                <a:spcPct val="0"/>
              </a:spcBef>
              <a:buFont typeface="Arial"/>
              <a:buChar char="•"/>
            </a:pPr>
            <a:r>
              <a:rPr lang="en-US" sz="2779" b="1" spc="19">
                <a:solidFill>
                  <a:srgbClr val="00206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Impact: Achieved fuel efficiency gains of 1.98% – 5.09% and reduced CO₂ emissions by </a:t>
            </a:r>
          </a:p>
          <a:p>
            <a:pPr algn="just">
              <a:lnSpc>
                <a:spcPts val="3334"/>
              </a:lnSpc>
              <a:spcBef>
                <a:spcPct val="0"/>
              </a:spcBef>
            </a:pPr>
            <a:r>
              <a:rPr lang="en-US" sz="2779" b="1" spc="19">
                <a:solidFill>
                  <a:srgbClr val="00206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      ~2% – 5% per trip.</a:t>
            </a:r>
          </a:p>
          <a:p>
            <a:pPr algn="just">
              <a:lnSpc>
                <a:spcPts val="3334"/>
              </a:lnSpc>
              <a:spcBef>
                <a:spcPct val="0"/>
              </a:spcBef>
            </a:pPr>
            <a:endParaRPr lang="en-US" sz="2779" b="1" spc="19">
              <a:solidFill>
                <a:srgbClr val="002060"/>
              </a:solidFill>
              <a:latin typeface="TT Phobos Bold"/>
              <a:ea typeface="TT Phobos Bold"/>
              <a:cs typeface="TT Phobos Bold"/>
              <a:sym typeface="TT Phobos Bold"/>
            </a:endParaRPr>
          </a:p>
          <a:p>
            <a:pPr marL="600015" lvl="1" indent="-300007" algn="just">
              <a:lnSpc>
                <a:spcPts val="3334"/>
              </a:lnSpc>
              <a:spcBef>
                <a:spcPct val="0"/>
              </a:spcBef>
              <a:buFont typeface="Arial"/>
              <a:buChar char="•"/>
            </a:pPr>
            <a:r>
              <a:rPr lang="en-US" sz="2779" b="1" spc="19">
                <a:solidFill>
                  <a:srgbClr val="00206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Congestion Mapping: Identified specific stop-and-go clusters (speed &lt; 20 km/h) in real-time.</a:t>
            </a:r>
          </a:p>
          <a:p>
            <a:pPr marL="600015" lvl="1" indent="-300007" algn="just">
              <a:lnSpc>
                <a:spcPts val="3334"/>
              </a:lnSpc>
              <a:spcBef>
                <a:spcPct val="0"/>
              </a:spcBef>
              <a:buFont typeface="Arial"/>
              <a:buChar char="•"/>
            </a:pPr>
            <a:r>
              <a:rPr lang="en-US" sz="2779" b="1" spc="19">
                <a:solidFill>
                  <a:srgbClr val="00206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Validation: Low RMSE scores (5.31 – 8.72) confirm the model adapts well to both theoretical data and your live BMTC field tests.</a:t>
            </a:r>
          </a:p>
          <a:p>
            <a:pPr algn="just">
              <a:lnSpc>
                <a:spcPts val="3334"/>
              </a:lnSpc>
              <a:spcBef>
                <a:spcPct val="0"/>
              </a:spcBef>
            </a:pPr>
            <a:endParaRPr lang="en-US" sz="2779" b="1" spc="19">
              <a:solidFill>
                <a:srgbClr val="002060"/>
              </a:solidFill>
              <a:latin typeface="TT Phobos Bold"/>
              <a:ea typeface="TT Phobos Bold"/>
              <a:cs typeface="TT Phobos Bold"/>
              <a:sym typeface="TT Phobos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83394" y="9605886"/>
            <a:ext cx="3121209" cy="33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 i="1" spc="12">
                <a:solidFill>
                  <a:srgbClr val="000000"/>
                </a:solidFill>
                <a:latin typeface="TT Phobos Bold Italics"/>
                <a:ea typeface="TT Phobos Bold Italics"/>
                <a:cs typeface="TT Phobos Bold Italics"/>
                <a:sym typeface="TT Phobos Bold Italics"/>
              </a:rPr>
              <a:t>Go, change the world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19050" y="114640"/>
            <a:ext cx="3311258" cy="1496445"/>
            <a:chOff x="0" y="0"/>
            <a:chExt cx="4415010" cy="19952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15028" cy="1995297"/>
            </a:xfrm>
            <a:custGeom>
              <a:avLst/>
              <a:gdLst/>
              <a:ahLst/>
              <a:cxnLst/>
              <a:rect l="l" t="t" r="r" b="b"/>
              <a:pathLst>
                <a:path w="4415028" h="1995297">
                  <a:moveTo>
                    <a:pt x="0" y="0"/>
                  </a:moveTo>
                  <a:lnTo>
                    <a:pt x="4415028" y="0"/>
                  </a:lnTo>
                  <a:lnTo>
                    <a:pt x="4415028" y="1995297"/>
                  </a:lnTo>
                  <a:lnTo>
                    <a:pt x="0" y="1995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053" b="1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353656" y="1769745"/>
            <a:ext cx="17580686" cy="7264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b="1" spc="29">
                <a:solidFill>
                  <a:srgbClr val="00206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Project Summary</a:t>
            </a:r>
          </a:p>
          <a:p>
            <a:pPr marL="1597665" lvl="2" indent="-532555" algn="l">
              <a:lnSpc>
                <a:spcPts val="3996"/>
              </a:lnSpc>
              <a:buFont typeface="Arial"/>
              <a:buChar char="⚬"/>
            </a:pPr>
            <a:r>
              <a:rPr lang="en-US" sz="3700" spc="25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Goal: Reduce urban transit emissions in Ahmedabad &amp; Bengaluru.</a:t>
            </a:r>
          </a:p>
          <a:p>
            <a:pPr marL="1597665" lvl="2" indent="-532555" algn="l">
              <a:lnSpc>
                <a:spcPts val="3996"/>
              </a:lnSpc>
              <a:buFont typeface="Arial"/>
              <a:buChar char="⚬"/>
            </a:pPr>
            <a:r>
              <a:rPr lang="en-US" sz="3700" spc="25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Solution: Built a Hybrid MMAS-ABC AI engine to smooth erratic driving patterns.</a:t>
            </a:r>
          </a:p>
          <a:p>
            <a:pPr marL="1597665" lvl="2" indent="-532555" algn="l">
              <a:lnSpc>
                <a:spcPts val="3996"/>
              </a:lnSpc>
              <a:buFont typeface="Arial"/>
              <a:buChar char="⚬"/>
            </a:pPr>
            <a:r>
              <a:rPr lang="en-US" sz="3700" spc="25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Result: Validated on live BMTC data, proving that optimized driving cycles significantly lower fuel use and CO₂ without new infrastructure.</a:t>
            </a:r>
          </a:p>
          <a:p>
            <a:pPr algn="l">
              <a:lnSpc>
                <a:spcPts val="3996"/>
              </a:lnSpc>
            </a:pPr>
            <a:endParaRPr lang="en-US" sz="3700" spc="25">
              <a:solidFill>
                <a:srgbClr val="002060"/>
              </a:solidFill>
              <a:latin typeface="TT Phobos"/>
              <a:ea typeface="TT Phobos"/>
              <a:cs typeface="TT Phobos"/>
              <a:sym typeface="TT Phobos"/>
            </a:endParaRP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b="1" spc="29">
                <a:solidFill>
                  <a:srgbClr val="00206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Group Reflection</a:t>
            </a:r>
          </a:p>
          <a:p>
            <a:pPr marL="1597665" lvl="2" indent="-532555" algn="l">
              <a:lnSpc>
                <a:spcPts val="3996"/>
              </a:lnSpc>
              <a:buFont typeface="Arial"/>
              <a:buChar char="⚬"/>
            </a:pPr>
            <a:r>
              <a:rPr lang="en-US" sz="3700" spc="25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Real-World Complexity: We learned that actual traffic data is messy; adapting theory to reality was our key challenge.</a:t>
            </a:r>
          </a:p>
          <a:p>
            <a:pPr marL="1597665" lvl="2" indent="-532555" algn="l">
              <a:lnSpc>
                <a:spcPts val="3996"/>
              </a:lnSpc>
              <a:buFont typeface="Arial"/>
              <a:buChar char="⚬"/>
            </a:pPr>
            <a:r>
              <a:rPr lang="en-US" sz="3700" spc="25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Field Insight: Riding BMTC buses for data collection showed us the human side of "data points."</a:t>
            </a:r>
          </a:p>
          <a:p>
            <a:pPr algn="l">
              <a:lnSpc>
                <a:spcPts val="3888"/>
              </a:lnSpc>
            </a:pPr>
            <a:endParaRPr lang="en-US" sz="3700" spc="25">
              <a:solidFill>
                <a:srgbClr val="002060"/>
              </a:solidFill>
              <a:latin typeface="TT Phobos"/>
              <a:ea typeface="TT Phobos"/>
              <a:cs typeface="TT Phobos"/>
              <a:sym typeface="TT Phobos"/>
            </a:endParaRPr>
          </a:p>
          <a:p>
            <a:pPr algn="l">
              <a:lnSpc>
                <a:spcPts val="4536"/>
              </a:lnSpc>
            </a:pPr>
            <a:endParaRPr lang="en-US" sz="3700" spc="25">
              <a:solidFill>
                <a:srgbClr val="002060"/>
              </a:solidFill>
              <a:latin typeface="TT Phobos"/>
              <a:ea typeface="TT Phobos"/>
              <a:cs typeface="TT Phobos"/>
              <a:sym typeface="TT Phobo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62218" y="9520807"/>
            <a:ext cx="4114800" cy="547687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Tuesday, 16 December 2025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910982" y="9520807"/>
            <a:ext cx="4114800" cy="547687"/>
            <a:chOff x="0" y="0"/>
            <a:chExt cx="54864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15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216903" y="284499"/>
            <a:ext cx="1082395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4"/>
              </a:lnSpc>
              <a:spcBef>
                <a:spcPct val="0"/>
              </a:spcBef>
            </a:pPr>
            <a:r>
              <a:rPr lang="en-US" sz="5503" b="1" spc="43">
                <a:solidFill>
                  <a:srgbClr val="00000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CONCLUSION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83394" y="9605886"/>
            <a:ext cx="3121209" cy="33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 i="1" spc="12">
                <a:solidFill>
                  <a:srgbClr val="000000"/>
                </a:solidFill>
                <a:latin typeface="TT Phobos Bold Italics"/>
                <a:ea typeface="TT Phobos Bold Italics"/>
                <a:cs typeface="TT Phobos Bold Italics"/>
                <a:sym typeface="TT Phobos Bold Italics"/>
              </a:rPr>
              <a:t>Go, change the world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19050" y="114640"/>
            <a:ext cx="3311258" cy="1496445"/>
            <a:chOff x="0" y="0"/>
            <a:chExt cx="4415010" cy="19952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15028" cy="1995297"/>
            </a:xfrm>
            <a:custGeom>
              <a:avLst/>
              <a:gdLst/>
              <a:ahLst/>
              <a:cxnLst/>
              <a:rect l="l" t="t" r="r" b="b"/>
              <a:pathLst>
                <a:path w="4415028" h="1995297">
                  <a:moveTo>
                    <a:pt x="0" y="0"/>
                  </a:moveTo>
                  <a:lnTo>
                    <a:pt x="4415028" y="0"/>
                  </a:lnTo>
                  <a:lnTo>
                    <a:pt x="4415028" y="1995297"/>
                  </a:lnTo>
                  <a:lnTo>
                    <a:pt x="0" y="1995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053" b="1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353656" y="1769745"/>
            <a:ext cx="17580686" cy="6983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2968" lvl="1" indent="-461484" algn="l">
              <a:lnSpc>
                <a:spcPts val="5507"/>
              </a:lnSpc>
              <a:buFont typeface="Arial"/>
              <a:buChar char="•"/>
            </a:pPr>
            <a:r>
              <a:rPr lang="en-US" sz="5099" spc="35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Paper Title "Hybrid MMAS-ABC Optimization for Sustainable Urban Bus Transit"</a:t>
            </a:r>
          </a:p>
          <a:p>
            <a:pPr algn="l">
              <a:lnSpc>
                <a:spcPts val="5507"/>
              </a:lnSpc>
            </a:pPr>
            <a:endParaRPr lang="en-US" sz="5099" spc="35">
              <a:solidFill>
                <a:srgbClr val="002060"/>
              </a:solidFill>
              <a:latin typeface="TT Phobos"/>
              <a:ea typeface="TT Phobos"/>
              <a:cs typeface="TT Phobos"/>
              <a:sym typeface="TT Phobos"/>
            </a:endParaRPr>
          </a:p>
          <a:p>
            <a:pPr marL="922968" lvl="1" indent="-461484" algn="l">
              <a:lnSpc>
                <a:spcPts val="5507"/>
              </a:lnSpc>
              <a:buFont typeface="Arial"/>
              <a:buChar char="•"/>
            </a:pPr>
            <a:r>
              <a:rPr lang="en-US" sz="5099" spc="35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Core Achievement Validated fuel savings and reduced emissions using novel Swarm Intelligence on Indian roads.</a:t>
            </a:r>
          </a:p>
          <a:p>
            <a:pPr algn="l">
              <a:lnSpc>
                <a:spcPts val="5507"/>
              </a:lnSpc>
            </a:pPr>
            <a:endParaRPr lang="en-US" sz="5099" spc="35">
              <a:solidFill>
                <a:srgbClr val="002060"/>
              </a:solidFill>
              <a:latin typeface="TT Phobos"/>
              <a:ea typeface="TT Phobos"/>
              <a:cs typeface="TT Phobos"/>
              <a:sym typeface="TT Phobos"/>
            </a:endParaRPr>
          </a:p>
          <a:p>
            <a:pPr marL="922968" lvl="1" indent="-461484" algn="l">
              <a:lnSpc>
                <a:spcPts val="5507"/>
              </a:lnSpc>
              <a:buFont typeface="Arial"/>
              <a:buChar char="•"/>
            </a:pPr>
            <a:r>
              <a:rPr lang="en-US" sz="5099" spc="4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Current Status In preparation for submission to peer-reviewed journals.</a:t>
            </a:r>
          </a:p>
          <a:p>
            <a:pPr algn="l">
              <a:lnSpc>
                <a:spcPts val="5507"/>
              </a:lnSpc>
            </a:pPr>
            <a:endParaRPr lang="en-US" sz="5099" spc="40">
              <a:solidFill>
                <a:srgbClr val="002060"/>
              </a:solidFill>
              <a:latin typeface="TT Phobos"/>
              <a:ea typeface="TT Phobos"/>
              <a:cs typeface="TT Phobos"/>
              <a:sym typeface="TT Phobo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62218" y="9520807"/>
            <a:ext cx="4114800" cy="547687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Tuesday, 16 December 2025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910982" y="9520807"/>
            <a:ext cx="4114800" cy="547687"/>
            <a:chOff x="0" y="0"/>
            <a:chExt cx="54864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16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216903" y="284499"/>
            <a:ext cx="1082395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4"/>
              </a:lnSpc>
              <a:spcBef>
                <a:spcPct val="0"/>
              </a:spcBef>
            </a:pPr>
            <a:r>
              <a:rPr lang="en-US" sz="5503" b="1" spc="43">
                <a:solidFill>
                  <a:srgbClr val="00000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Outcome of the work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83394" y="9605886"/>
            <a:ext cx="3121209" cy="33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 i="1" spc="12">
                <a:solidFill>
                  <a:srgbClr val="000000"/>
                </a:solidFill>
                <a:latin typeface="TT Phobos Bold Italics"/>
                <a:ea typeface="TT Phobos Bold Italics"/>
                <a:cs typeface="TT Phobos Bold Italics"/>
                <a:sym typeface="TT Phobos Bold Italics"/>
              </a:rPr>
              <a:t>Go, change the world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19050" y="114640"/>
            <a:ext cx="3311258" cy="1496445"/>
            <a:chOff x="0" y="0"/>
            <a:chExt cx="4415010" cy="19952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15028" cy="1995297"/>
            </a:xfrm>
            <a:custGeom>
              <a:avLst/>
              <a:gdLst/>
              <a:ahLst/>
              <a:cxnLst/>
              <a:rect l="l" t="t" r="r" b="b"/>
              <a:pathLst>
                <a:path w="4415028" h="1995297">
                  <a:moveTo>
                    <a:pt x="0" y="0"/>
                  </a:moveTo>
                  <a:lnTo>
                    <a:pt x="4415028" y="0"/>
                  </a:lnTo>
                  <a:lnTo>
                    <a:pt x="4415028" y="1995297"/>
                  </a:lnTo>
                  <a:lnTo>
                    <a:pt x="0" y="1995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053" b="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262218" y="9520807"/>
            <a:ext cx="4114800" cy="547687"/>
            <a:chOff x="0" y="0"/>
            <a:chExt cx="5486400" cy="730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Tuesday, 16 December 2025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910982" y="9520807"/>
            <a:ext cx="4114800" cy="547687"/>
            <a:chOff x="0" y="0"/>
            <a:chExt cx="5486400" cy="730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17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4726644" y="2408946"/>
            <a:ext cx="8834718" cy="5469111"/>
            <a:chOff x="0" y="0"/>
            <a:chExt cx="11779624" cy="72921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779631" cy="7292086"/>
            </a:xfrm>
            <a:custGeom>
              <a:avLst/>
              <a:gdLst/>
              <a:ahLst/>
              <a:cxnLst/>
              <a:rect l="l" t="t" r="r" b="b"/>
              <a:pathLst>
                <a:path w="11779631" h="7292086">
                  <a:moveTo>
                    <a:pt x="0" y="0"/>
                  </a:moveTo>
                  <a:lnTo>
                    <a:pt x="11779631" y="0"/>
                  </a:lnTo>
                  <a:lnTo>
                    <a:pt x="11779631" y="7292086"/>
                  </a:lnTo>
                  <a:lnTo>
                    <a:pt x="0" y="7292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9050" y="114641"/>
            <a:ext cx="3311258" cy="1496445"/>
            <a:chOff x="0" y="0"/>
            <a:chExt cx="4415010" cy="19952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5028" cy="1995297"/>
            </a:xfrm>
            <a:custGeom>
              <a:avLst/>
              <a:gdLst/>
              <a:ahLst/>
              <a:cxnLst/>
              <a:rect l="l" t="t" r="r" b="b"/>
              <a:pathLst>
                <a:path w="4415028" h="1995297">
                  <a:moveTo>
                    <a:pt x="0" y="0"/>
                  </a:moveTo>
                  <a:lnTo>
                    <a:pt x="4415028" y="0"/>
                  </a:lnTo>
                  <a:lnTo>
                    <a:pt x="4415028" y="1995297"/>
                  </a:lnTo>
                  <a:lnTo>
                    <a:pt x="0" y="1995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053" b="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62218" y="9520807"/>
            <a:ext cx="4114800" cy="547687"/>
            <a:chOff x="0" y="0"/>
            <a:chExt cx="5486400" cy="7302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Tuesday, 16 December 2025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910982" y="9520807"/>
            <a:ext cx="4114800" cy="547687"/>
            <a:chOff x="0" y="0"/>
            <a:chExt cx="5486400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721396" y="-89701"/>
            <a:ext cx="14307630" cy="1241742"/>
            <a:chOff x="0" y="0"/>
            <a:chExt cx="19076840" cy="1655656"/>
          </a:xfrm>
        </p:grpSpPr>
        <p:sp>
          <p:nvSpPr>
            <p:cNvPr id="11" name="Freeform 11"/>
            <p:cNvSpPr/>
            <p:nvPr/>
          </p:nvSpPr>
          <p:spPr>
            <a:xfrm>
              <a:off x="3175" y="3175"/>
              <a:ext cx="19070447" cy="1649349"/>
            </a:xfrm>
            <a:custGeom>
              <a:avLst/>
              <a:gdLst/>
              <a:ahLst/>
              <a:cxnLst/>
              <a:rect l="l" t="t" r="r" b="b"/>
              <a:pathLst>
                <a:path w="19070447" h="1649349">
                  <a:moveTo>
                    <a:pt x="0" y="0"/>
                  </a:moveTo>
                  <a:lnTo>
                    <a:pt x="19070447" y="0"/>
                  </a:lnTo>
                  <a:lnTo>
                    <a:pt x="19070447" y="1649349"/>
                  </a:lnTo>
                  <a:lnTo>
                    <a:pt x="0" y="164934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-186182" y="-733933"/>
              <a:ext cx="19262979" cy="2395982"/>
            </a:xfrm>
            <a:custGeom>
              <a:avLst/>
              <a:gdLst/>
              <a:ahLst/>
              <a:cxnLst/>
              <a:rect l="l" t="t" r="r" b="b"/>
              <a:pathLst>
                <a:path w="19262979" h="2395982">
                  <a:moveTo>
                    <a:pt x="240157" y="733933"/>
                  </a:moveTo>
                  <a:lnTo>
                    <a:pt x="265557" y="733933"/>
                  </a:lnTo>
                  <a:lnTo>
                    <a:pt x="265557" y="740283"/>
                  </a:lnTo>
                  <a:lnTo>
                    <a:pt x="240157" y="740283"/>
                  </a:lnTo>
                  <a:close/>
                  <a:moveTo>
                    <a:pt x="290957" y="740283"/>
                  </a:moveTo>
                  <a:lnTo>
                    <a:pt x="316357" y="740283"/>
                  </a:lnTo>
                  <a:lnTo>
                    <a:pt x="290957" y="740283"/>
                  </a:lnTo>
                  <a:close/>
                  <a:moveTo>
                    <a:pt x="341757" y="740283"/>
                  </a:moveTo>
                  <a:lnTo>
                    <a:pt x="367157" y="740283"/>
                  </a:lnTo>
                  <a:lnTo>
                    <a:pt x="341757" y="740283"/>
                  </a:lnTo>
                  <a:close/>
                  <a:moveTo>
                    <a:pt x="392557" y="740283"/>
                  </a:moveTo>
                  <a:lnTo>
                    <a:pt x="417957" y="740283"/>
                  </a:lnTo>
                  <a:lnTo>
                    <a:pt x="392557" y="740283"/>
                  </a:lnTo>
                  <a:close/>
                  <a:moveTo>
                    <a:pt x="443357" y="740283"/>
                  </a:moveTo>
                  <a:lnTo>
                    <a:pt x="468757" y="740283"/>
                  </a:lnTo>
                  <a:lnTo>
                    <a:pt x="443357" y="740283"/>
                  </a:lnTo>
                  <a:close/>
                  <a:moveTo>
                    <a:pt x="494157" y="740283"/>
                  </a:moveTo>
                  <a:lnTo>
                    <a:pt x="519557" y="740283"/>
                  </a:lnTo>
                  <a:lnTo>
                    <a:pt x="494157" y="740283"/>
                  </a:lnTo>
                  <a:close/>
                  <a:moveTo>
                    <a:pt x="544957" y="740283"/>
                  </a:moveTo>
                  <a:lnTo>
                    <a:pt x="570357" y="740283"/>
                  </a:lnTo>
                  <a:lnTo>
                    <a:pt x="544957" y="740283"/>
                  </a:lnTo>
                  <a:close/>
                  <a:moveTo>
                    <a:pt x="595757" y="740283"/>
                  </a:moveTo>
                  <a:lnTo>
                    <a:pt x="621157" y="740283"/>
                  </a:lnTo>
                  <a:lnTo>
                    <a:pt x="595757" y="740283"/>
                  </a:lnTo>
                  <a:close/>
                  <a:moveTo>
                    <a:pt x="646557" y="740283"/>
                  </a:moveTo>
                  <a:lnTo>
                    <a:pt x="671957" y="740283"/>
                  </a:lnTo>
                  <a:lnTo>
                    <a:pt x="646557" y="740283"/>
                  </a:lnTo>
                  <a:close/>
                  <a:moveTo>
                    <a:pt x="697357" y="740283"/>
                  </a:moveTo>
                  <a:lnTo>
                    <a:pt x="722757" y="740283"/>
                  </a:lnTo>
                  <a:lnTo>
                    <a:pt x="697357" y="740283"/>
                  </a:lnTo>
                  <a:close/>
                  <a:moveTo>
                    <a:pt x="748157" y="740283"/>
                  </a:moveTo>
                  <a:lnTo>
                    <a:pt x="773557" y="740283"/>
                  </a:lnTo>
                  <a:lnTo>
                    <a:pt x="748157" y="740283"/>
                  </a:lnTo>
                  <a:close/>
                  <a:moveTo>
                    <a:pt x="798957" y="740283"/>
                  </a:moveTo>
                  <a:lnTo>
                    <a:pt x="824357" y="740283"/>
                  </a:lnTo>
                  <a:lnTo>
                    <a:pt x="798957" y="740283"/>
                  </a:lnTo>
                  <a:close/>
                  <a:moveTo>
                    <a:pt x="849757" y="740283"/>
                  </a:moveTo>
                  <a:lnTo>
                    <a:pt x="875157" y="740283"/>
                  </a:lnTo>
                  <a:lnTo>
                    <a:pt x="849757" y="740283"/>
                  </a:lnTo>
                  <a:close/>
                  <a:moveTo>
                    <a:pt x="900557" y="740283"/>
                  </a:moveTo>
                  <a:lnTo>
                    <a:pt x="925957" y="740283"/>
                  </a:lnTo>
                  <a:lnTo>
                    <a:pt x="900557" y="740283"/>
                  </a:lnTo>
                  <a:close/>
                  <a:moveTo>
                    <a:pt x="951357" y="740283"/>
                  </a:moveTo>
                  <a:lnTo>
                    <a:pt x="976757" y="740283"/>
                  </a:lnTo>
                  <a:lnTo>
                    <a:pt x="951357" y="740283"/>
                  </a:lnTo>
                  <a:close/>
                  <a:moveTo>
                    <a:pt x="1002157" y="740283"/>
                  </a:moveTo>
                  <a:lnTo>
                    <a:pt x="1027557" y="740283"/>
                  </a:lnTo>
                  <a:lnTo>
                    <a:pt x="1002157" y="740283"/>
                  </a:lnTo>
                  <a:close/>
                  <a:moveTo>
                    <a:pt x="1052957" y="740283"/>
                  </a:moveTo>
                  <a:lnTo>
                    <a:pt x="1078357" y="740283"/>
                  </a:lnTo>
                  <a:lnTo>
                    <a:pt x="1052957" y="740283"/>
                  </a:lnTo>
                  <a:close/>
                  <a:moveTo>
                    <a:pt x="1103757" y="740283"/>
                  </a:moveTo>
                  <a:lnTo>
                    <a:pt x="1129157" y="740283"/>
                  </a:lnTo>
                  <a:lnTo>
                    <a:pt x="1103757" y="740283"/>
                  </a:lnTo>
                  <a:close/>
                  <a:moveTo>
                    <a:pt x="1154557" y="740283"/>
                  </a:moveTo>
                  <a:lnTo>
                    <a:pt x="1179957" y="740283"/>
                  </a:lnTo>
                  <a:lnTo>
                    <a:pt x="1154557" y="740283"/>
                  </a:lnTo>
                  <a:close/>
                  <a:moveTo>
                    <a:pt x="1205357" y="740283"/>
                  </a:moveTo>
                  <a:lnTo>
                    <a:pt x="1230757" y="740283"/>
                  </a:lnTo>
                  <a:lnTo>
                    <a:pt x="1205357" y="740283"/>
                  </a:lnTo>
                  <a:close/>
                  <a:moveTo>
                    <a:pt x="1256157" y="740283"/>
                  </a:moveTo>
                  <a:lnTo>
                    <a:pt x="1281557" y="740283"/>
                  </a:lnTo>
                  <a:lnTo>
                    <a:pt x="1256157" y="740283"/>
                  </a:lnTo>
                  <a:close/>
                  <a:moveTo>
                    <a:pt x="1306957" y="740283"/>
                  </a:moveTo>
                  <a:lnTo>
                    <a:pt x="1332357" y="740283"/>
                  </a:lnTo>
                  <a:lnTo>
                    <a:pt x="1306957" y="740283"/>
                  </a:lnTo>
                  <a:close/>
                  <a:moveTo>
                    <a:pt x="1357757" y="740283"/>
                  </a:moveTo>
                  <a:lnTo>
                    <a:pt x="1383157" y="740283"/>
                  </a:lnTo>
                  <a:lnTo>
                    <a:pt x="1357757" y="740283"/>
                  </a:lnTo>
                  <a:close/>
                  <a:moveTo>
                    <a:pt x="1408557" y="740283"/>
                  </a:moveTo>
                  <a:lnTo>
                    <a:pt x="1433957" y="740283"/>
                  </a:lnTo>
                  <a:lnTo>
                    <a:pt x="1408557" y="740283"/>
                  </a:lnTo>
                  <a:close/>
                  <a:moveTo>
                    <a:pt x="1459357" y="740283"/>
                  </a:moveTo>
                  <a:lnTo>
                    <a:pt x="1484757" y="740283"/>
                  </a:lnTo>
                  <a:lnTo>
                    <a:pt x="1459357" y="740283"/>
                  </a:lnTo>
                  <a:close/>
                  <a:moveTo>
                    <a:pt x="1510157" y="740283"/>
                  </a:moveTo>
                  <a:lnTo>
                    <a:pt x="1535557" y="740283"/>
                  </a:lnTo>
                  <a:lnTo>
                    <a:pt x="1510157" y="740283"/>
                  </a:lnTo>
                  <a:close/>
                  <a:moveTo>
                    <a:pt x="1560957" y="740283"/>
                  </a:moveTo>
                  <a:lnTo>
                    <a:pt x="1586357" y="740283"/>
                  </a:lnTo>
                  <a:lnTo>
                    <a:pt x="1560957" y="740283"/>
                  </a:lnTo>
                  <a:close/>
                  <a:moveTo>
                    <a:pt x="1611757" y="740283"/>
                  </a:moveTo>
                  <a:lnTo>
                    <a:pt x="1637157" y="740283"/>
                  </a:lnTo>
                  <a:lnTo>
                    <a:pt x="1611757" y="740283"/>
                  </a:lnTo>
                  <a:close/>
                  <a:moveTo>
                    <a:pt x="1662557" y="740283"/>
                  </a:moveTo>
                  <a:lnTo>
                    <a:pt x="1687957" y="740283"/>
                  </a:lnTo>
                  <a:lnTo>
                    <a:pt x="1662557" y="740283"/>
                  </a:lnTo>
                  <a:close/>
                  <a:moveTo>
                    <a:pt x="1713357" y="740283"/>
                  </a:moveTo>
                  <a:lnTo>
                    <a:pt x="1738757" y="740283"/>
                  </a:lnTo>
                  <a:lnTo>
                    <a:pt x="1713357" y="740283"/>
                  </a:lnTo>
                  <a:close/>
                  <a:moveTo>
                    <a:pt x="1764157" y="740283"/>
                  </a:moveTo>
                  <a:lnTo>
                    <a:pt x="1789557" y="740283"/>
                  </a:lnTo>
                  <a:lnTo>
                    <a:pt x="1764157" y="740283"/>
                  </a:lnTo>
                  <a:close/>
                  <a:moveTo>
                    <a:pt x="1814957" y="740283"/>
                  </a:moveTo>
                  <a:lnTo>
                    <a:pt x="1840357" y="740283"/>
                  </a:lnTo>
                  <a:lnTo>
                    <a:pt x="1814957" y="740283"/>
                  </a:lnTo>
                  <a:close/>
                  <a:moveTo>
                    <a:pt x="1865757" y="740283"/>
                  </a:moveTo>
                  <a:lnTo>
                    <a:pt x="1891157" y="740283"/>
                  </a:lnTo>
                  <a:lnTo>
                    <a:pt x="1865757" y="740283"/>
                  </a:lnTo>
                  <a:close/>
                  <a:moveTo>
                    <a:pt x="1916557" y="740283"/>
                  </a:moveTo>
                  <a:lnTo>
                    <a:pt x="1941957" y="740283"/>
                  </a:lnTo>
                  <a:lnTo>
                    <a:pt x="1916557" y="740283"/>
                  </a:lnTo>
                  <a:close/>
                  <a:moveTo>
                    <a:pt x="1967357" y="740283"/>
                  </a:moveTo>
                  <a:lnTo>
                    <a:pt x="1992757" y="740283"/>
                  </a:lnTo>
                  <a:lnTo>
                    <a:pt x="1967357" y="740283"/>
                  </a:lnTo>
                  <a:close/>
                  <a:moveTo>
                    <a:pt x="2018157" y="740283"/>
                  </a:moveTo>
                  <a:lnTo>
                    <a:pt x="2043557" y="740283"/>
                  </a:lnTo>
                  <a:lnTo>
                    <a:pt x="2018157" y="740283"/>
                  </a:lnTo>
                  <a:close/>
                  <a:moveTo>
                    <a:pt x="2068957" y="740283"/>
                  </a:moveTo>
                  <a:lnTo>
                    <a:pt x="2094357" y="740283"/>
                  </a:lnTo>
                  <a:lnTo>
                    <a:pt x="2068957" y="740283"/>
                  </a:lnTo>
                  <a:close/>
                  <a:moveTo>
                    <a:pt x="2119757" y="740283"/>
                  </a:moveTo>
                  <a:lnTo>
                    <a:pt x="2145157" y="740283"/>
                  </a:lnTo>
                  <a:lnTo>
                    <a:pt x="2119757" y="740283"/>
                  </a:lnTo>
                  <a:close/>
                  <a:moveTo>
                    <a:pt x="2170557" y="740283"/>
                  </a:moveTo>
                  <a:lnTo>
                    <a:pt x="2195957" y="740283"/>
                  </a:lnTo>
                  <a:lnTo>
                    <a:pt x="2170557" y="740283"/>
                  </a:lnTo>
                  <a:close/>
                  <a:moveTo>
                    <a:pt x="2221357" y="740283"/>
                  </a:moveTo>
                  <a:lnTo>
                    <a:pt x="2246757" y="740283"/>
                  </a:lnTo>
                  <a:lnTo>
                    <a:pt x="2221357" y="740283"/>
                  </a:lnTo>
                  <a:close/>
                  <a:moveTo>
                    <a:pt x="2272157" y="740283"/>
                  </a:moveTo>
                  <a:lnTo>
                    <a:pt x="2297557" y="740283"/>
                  </a:lnTo>
                  <a:lnTo>
                    <a:pt x="2272157" y="740283"/>
                  </a:lnTo>
                  <a:close/>
                  <a:moveTo>
                    <a:pt x="2322957" y="740283"/>
                  </a:moveTo>
                  <a:lnTo>
                    <a:pt x="2348357" y="740283"/>
                  </a:lnTo>
                  <a:lnTo>
                    <a:pt x="2322957" y="740283"/>
                  </a:lnTo>
                  <a:close/>
                  <a:moveTo>
                    <a:pt x="2373757" y="740283"/>
                  </a:moveTo>
                  <a:lnTo>
                    <a:pt x="2399157" y="740283"/>
                  </a:lnTo>
                  <a:lnTo>
                    <a:pt x="2373757" y="740283"/>
                  </a:lnTo>
                  <a:close/>
                  <a:moveTo>
                    <a:pt x="2424557" y="740283"/>
                  </a:moveTo>
                  <a:lnTo>
                    <a:pt x="2449957" y="740283"/>
                  </a:lnTo>
                  <a:lnTo>
                    <a:pt x="2424557" y="740283"/>
                  </a:lnTo>
                  <a:close/>
                  <a:moveTo>
                    <a:pt x="2475357" y="740283"/>
                  </a:moveTo>
                  <a:lnTo>
                    <a:pt x="2500757" y="740283"/>
                  </a:lnTo>
                  <a:lnTo>
                    <a:pt x="2475357" y="740283"/>
                  </a:lnTo>
                  <a:close/>
                  <a:moveTo>
                    <a:pt x="2526157" y="740283"/>
                  </a:moveTo>
                  <a:lnTo>
                    <a:pt x="2551557" y="740283"/>
                  </a:lnTo>
                  <a:lnTo>
                    <a:pt x="2526157" y="740283"/>
                  </a:lnTo>
                  <a:close/>
                  <a:moveTo>
                    <a:pt x="2576957" y="740283"/>
                  </a:moveTo>
                  <a:lnTo>
                    <a:pt x="2602357" y="740283"/>
                  </a:lnTo>
                  <a:lnTo>
                    <a:pt x="2576957" y="740283"/>
                  </a:lnTo>
                  <a:close/>
                  <a:moveTo>
                    <a:pt x="2627757" y="740283"/>
                  </a:moveTo>
                  <a:lnTo>
                    <a:pt x="2653157" y="740283"/>
                  </a:lnTo>
                  <a:lnTo>
                    <a:pt x="2627757" y="740283"/>
                  </a:lnTo>
                  <a:close/>
                  <a:moveTo>
                    <a:pt x="2678557" y="740283"/>
                  </a:moveTo>
                  <a:lnTo>
                    <a:pt x="2703957" y="740283"/>
                  </a:lnTo>
                  <a:lnTo>
                    <a:pt x="2678557" y="740283"/>
                  </a:lnTo>
                  <a:close/>
                  <a:moveTo>
                    <a:pt x="2729357" y="740283"/>
                  </a:moveTo>
                  <a:lnTo>
                    <a:pt x="2754757" y="740283"/>
                  </a:lnTo>
                  <a:lnTo>
                    <a:pt x="2729357" y="740283"/>
                  </a:lnTo>
                  <a:close/>
                  <a:moveTo>
                    <a:pt x="2780157" y="740283"/>
                  </a:moveTo>
                  <a:lnTo>
                    <a:pt x="2805557" y="740283"/>
                  </a:lnTo>
                  <a:lnTo>
                    <a:pt x="2780157" y="740283"/>
                  </a:lnTo>
                  <a:close/>
                  <a:moveTo>
                    <a:pt x="2830957" y="740283"/>
                  </a:moveTo>
                  <a:lnTo>
                    <a:pt x="2856357" y="740283"/>
                  </a:lnTo>
                  <a:lnTo>
                    <a:pt x="2830957" y="740283"/>
                  </a:lnTo>
                  <a:close/>
                  <a:moveTo>
                    <a:pt x="2881757" y="740283"/>
                  </a:moveTo>
                  <a:lnTo>
                    <a:pt x="2907157" y="740283"/>
                  </a:lnTo>
                  <a:lnTo>
                    <a:pt x="2881757" y="740283"/>
                  </a:lnTo>
                  <a:close/>
                  <a:moveTo>
                    <a:pt x="2932557" y="740283"/>
                  </a:moveTo>
                  <a:lnTo>
                    <a:pt x="2957957" y="740283"/>
                  </a:lnTo>
                  <a:lnTo>
                    <a:pt x="2932557" y="740283"/>
                  </a:lnTo>
                  <a:close/>
                  <a:moveTo>
                    <a:pt x="2983357" y="740283"/>
                  </a:moveTo>
                  <a:lnTo>
                    <a:pt x="3008757" y="740283"/>
                  </a:lnTo>
                  <a:lnTo>
                    <a:pt x="2983357" y="740283"/>
                  </a:lnTo>
                  <a:close/>
                  <a:moveTo>
                    <a:pt x="3034157" y="740283"/>
                  </a:moveTo>
                  <a:lnTo>
                    <a:pt x="3059557" y="740283"/>
                  </a:lnTo>
                  <a:lnTo>
                    <a:pt x="3034157" y="740283"/>
                  </a:lnTo>
                  <a:close/>
                  <a:moveTo>
                    <a:pt x="3084957" y="740283"/>
                  </a:moveTo>
                  <a:lnTo>
                    <a:pt x="3110357" y="740283"/>
                  </a:lnTo>
                  <a:lnTo>
                    <a:pt x="3084957" y="740283"/>
                  </a:lnTo>
                  <a:close/>
                  <a:moveTo>
                    <a:pt x="3135757" y="740283"/>
                  </a:moveTo>
                  <a:lnTo>
                    <a:pt x="3161157" y="740283"/>
                  </a:lnTo>
                  <a:lnTo>
                    <a:pt x="3135757" y="740283"/>
                  </a:lnTo>
                  <a:close/>
                  <a:moveTo>
                    <a:pt x="3186557" y="740283"/>
                  </a:moveTo>
                  <a:lnTo>
                    <a:pt x="3211957" y="740283"/>
                  </a:lnTo>
                  <a:lnTo>
                    <a:pt x="3186557" y="740283"/>
                  </a:lnTo>
                  <a:close/>
                  <a:moveTo>
                    <a:pt x="3237357" y="740283"/>
                  </a:moveTo>
                  <a:lnTo>
                    <a:pt x="3262757" y="740283"/>
                  </a:lnTo>
                  <a:lnTo>
                    <a:pt x="3237357" y="740283"/>
                  </a:lnTo>
                  <a:close/>
                  <a:moveTo>
                    <a:pt x="3288157" y="740283"/>
                  </a:moveTo>
                  <a:lnTo>
                    <a:pt x="3313557" y="740283"/>
                  </a:lnTo>
                  <a:lnTo>
                    <a:pt x="3288157" y="740283"/>
                  </a:lnTo>
                  <a:close/>
                  <a:moveTo>
                    <a:pt x="3338957" y="740283"/>
                  </a:moveTo>
                  <a:lnTo>
                    <a:pt x="3364357" y="740283"/>
                  </a:lnTo>
                  <a:lnTo>
                    <a:pt x="3338957" y="740283"/>
                  </a:lnTo>
                  <a:close/>
                  <a:moveTo>
                    <a:pt x="3389757" y="740283"/>
                  </a:moveTo>
                  <a:lnTo>
                    <a:pt x="3415157" y="740283"/>
                  </a:lnTo>
                  <a:lnTo>
                    <a:pt x="3389757" y="740283"/>
                  </a:lnTo>
                  <a:close/>
                  <a:moveTo>
                    <a:pt x="3440557" y="740283"/>
                  </a:moveTo>
                  <a:lnTo>
                    <a:pt x="3465957" y="740283"/>
                  </a:lnTo>
                  <a:lnTo>
                    <a:pt x="3440557" y="740283"/>
                  </a:lnTo>
                  <a:close/>
                  <a:moveTo>
                    <a:pt x="3491357" y="740283"/>
                  </a:moveTo>
                  <a:lnTo>
                    <a:pt x="3516757" y="740283"/>
                  </a:lnTo>
                  <a:lnTo>
                    <a:pt x="3491357" y="740283"/>
                  </a:lnTo>
                  <a:close/>
                  <a:moveTo>
                    <a:pt x="3542157" y="740283"/>
                  </a:moveTo>
                  <a:lnTo>
                    <a:pt x="3567557" y="740283"/>
                  </a:lnTo>
                  <a:lnTo>
                    <a:pt x="3542157" y="740283"/>
                  </a:lnTo>
                  <a:close/>
                  <a:moveTo>
                    <a:pt x="3592957" y="740283"/>
                  </a:moveTo>
                  <a:lnTo>
                    <a:pt x="3618357" y="740283"/>
                  </a:lnTo>
                  <a:lnTo>
                    <a:pt x="3592957" y="740283"/>
                  </a:lnTo>
                  <a:close/>
                  <a:moveTo>
                    <a:pt x="3643757" y="740283"/>
                  </a:moveTo>
                  <a:lnTo>
                    <a:pt x="3669157" y="740283"/>
                  </a:lnTo>
                  <a:lnTo>
                    <a:pt x="3643757" y="740283"/>
                  </a:lnTo>
                  <a:close/>
                  <a:moveTo>
                    <a:pt x="3694557" y="740283"/>
                  </a:moveTo>
                  <a:lnTo>
                    <a:pt x="3719957" y="740283"/>
                  </a:lnTo>
                  <a:lnTo>
                    <a:pt x="3694557" y="740283"/>
                  </a:lnTo>
                  <a:close/>
                  <a:moveTo>
                    <a:pt x="3745357" y="740283"/>
                  </a:moveTo>
                  <a:lnTo>
                    <a:pt x="3770757" y="740283"/>
                  </a:lnTo>
                  <a:lnTo>
                    <a:pt x="3745357" y="740283"/>
                  </a:lnTo>
                  <a:close/>
                  <a:moveTo>
                    <a:pt x="3796157" y="740283"/>
                  </a:moveTo>
                  <a:lnTo>
                    <a:pt x="3821557" y="740283"/>
                  </a:lnTo>
                  <a:lnTo>
                    <a:pt x="3796157" y="740283"/>
                  </a:lnTo>
                  <a:close/>
                  <a:moveTo>
                    <a:pt x="3846957" y="740283"/>
                  </a:moveTo>
                  <a:lnTo>
                    <a:pt x="3872357" y="740283"/>
                  </a:lnTo>
                  <a:lnTo>
                    <a:pt x="3846957" y="740283"/>
                  </a:lnTo>
                  <a:close/>
                  <a:moveTo>
                    <a:pt x="3897757" y="740283"/>
                  </a:moveTo>
                  <a:lnTo>
                    <a:pt x="3923157" y="740283"/>
                  </a:lnTo>
                  <a:lnTo>
                    <a:pt x="3897757" y="740283"/>
                  </a:lnTo>
                  <a:close/>
                  <a:moveTo>
                    <a:pt x="3948557" y="740283"/>
                  </a:moveTo>
                  <a:lnTo>
                    <a:pt x="3973957" y="740283"/>
                  </a:lnTo>
                  <a:lnTo>
                    <a:pt x="3948557" y="740283"/>
                  </a:lnTo>
                  <a:close/>
                  <a:moveTo>
                    <a:pt x="3999357" y="740283"/>
                  </a:moveTo>
                  <a:lnTo>
                    <a:pt x="4024757" y="740283"/>
                  </a:lnTo>
                  <a:lnTo>
                    <a:pt x="3999357" y="740283"/>
                  </a:lnTo>
                  <a:close/>
                  <a:moveTo>
                    <a:pt x="4050157" y="740283"/>
                  </a:moveTo>
                  <a:lnTo>
                    <a:pt x="4075557" y="740283"/>
                  </a:lnTo>
                  <a:lnTo>
                    <a:pt x="4050157" y="740283"/>
                  </a:lnTo>
                  <a:close/>
                  <a:moveTo>
                    <a:pt x="4100957" y="740283"/>
                  </a:moveTo>
                  <a:lnTo>
                    <a:pt x="4126357" y="740283"/>
                  </a:lnTo>
                  <a:lnTo>
                    <a:pt x="4100957" y="740283"/>
                  </a:lnTo>
                  <a:close/>
                  <a:moveTo>
                    <a:pt x="4151757" y="740283"/>
                  </a:moveTo>
                  <a:lnTo>
                    <a:pt x="4177157" y="740283"/>
                  </a:lnTo>
                  <a:lnTo>
                    <a:pt x="4151757" y="740283"/>
                  </a:lnTo>
                  <a:close/>
                  <a:moveTo>
                    <a:pt x="4202557" y="740283"/>
                  </a:moveTo>
                  <a:lnTo>
                    <a:pt x="4227957" y="740283"/>
                  </a:lnTo>
                  <a:lnTo>
                    <a:pt x="4202557" y="740283"/>
                  </a:lnTo>
                  <a:close/>
                  <a:moveTo>
                    <a:pt x="4253357" y="740283"/>
                  </a:moveTo>
                  <a:lnTo>
                    <a:pt x="4278757" y="740283"/>
                  </a:lnTo>
                  <a:lnTo>
                    <a:pt x="4253357" y="740283"/>
                  </a:lnTo>
                  <a:close/>
                  <a:moveTo>
                    <a:pt x="4304157" y="740283"/>
                  </a:moveTo>
                  <a:lnTo>
                    <a:pt x="4329557" y="740283"/>
                  </a:lnTo>
                  <a:lnTo>
                    <a:pt x="4304157" y="740283"/>
                  </a:lnTo>
                  <a:close/>
                  <a:moveTo>
                    <a:pt x="4354957" y="740283"/>
                  </a:moveTo>
                  <a:lnTo>
                    <a:pt x="4380357" y="740283"/>
                  </a:lnTo>
                  <a:lnTo>
                    <a:pt x="4354957" y="740283"/>
                  </a:lnTo>
                  <a:close/>
                  <a:moveTo>
                    <a:pt x="4405757" y="740283"/>
                  </a:moveTo>
                  <a:lnTo>
                    <a:pt x="4431157" y="740283"/>
                  </a:lnTo>
                  <a:lnTo>
                    <a:pt x="4405757" y="740283"/>
                  </a:lnTo>
                  <a:close/>
                  <a:moveTo>
                    <a:pt x="4456557" y="740283"/>
                  </a:moveTo>
                  <a:lnTo>
                    <a:pt x="4481957" y="740283"/>
                  </a:lnTo>
                  <a:lnTo>
                    <a:pt x="4456557" y="740283"/>
                  </a:lnTo>
                  <a:close/>
                  <a:moveTo>
                    <a:pt x="4507357" y="740283"/>
                  </a:moveTo>
                  <a:lnTo>
                    <a:pt x="4532757" y="740283"/>
                  </a:lnTo>
                  <a:lnTo>
                    <a:pt x="4507357" y="740283"/>
                  </a:lnTo>
                  <a:close/>
                  <a:moveTo>
                    <a:pt x="4558157" y="740283"/>
                  </a:moveTo>
                  <a:lnTo>
                    <a:pt x="4583557" y="740283"/>
                  </a:lnTo>
                  <a:lnTo>
                    <a:pt x="4558157" y="740283"/>
                  </a:lnTo>
                  <a:close/>
                  <a:moveTo>
                    <a:pt x="4608957" y="740283"/>
                  </a:moveTo>
                  <a:lnTo>
                    <a:pt x="4634357" y="740283"/>
                  </a:lnTo>
                  <a:lnTo>
                    <a:pt x="4608957" y="740283"/>
                  </a:lnTo>
                  <a:close/>
                  <a:moveTo>
                    <a:pt x="4659757" y="740283"/>
                  </a:moveTo>
                  <a:lnTo>
                    <a:pt x="4685157" y="740283"/>
                  </a:lnTo>
                  <a:lnTo>
                    <a:pt x="4659757" y="740283"/>
                  </a:lnTo>
                  <a:close/>
                  <a:moveTo>
                    <a:pt x="4710557" y="740283"/>
                  </a:moveTo>
                  <a:lnTo>
                    <a:pt x="4735957" y="740283"/>
                  </a:lnTo>
                  <a:lnTo>
                    <a:pt x="4710557" y="740283"/>
                  </a:lnTo>
                  <a:close/>
                  <a:moveTo>
                    <a:pt x="4761357" y="740283"/>
                  </a:moveTo>
                  <a:lnTo>
                    <a:pt x="4786757" y="740283"/>
                  </a:lnTo>
                  <a:lnTo>
                    <a:pt x="4761357" y="740283"/>
                  </a:lnTo>
                  <a:close/>
                  <a:moveTo>
                    <a:pt x="4812157" y="740283"/>
                  </a:moveTo>
                  <a:lnTo>
                    <a:pt x="4837557" y="740283"/>
                  </a:lnTo>
                  <a:lnTo>
                    <a:pt x="4812157" y="740283"/>
                  </a:lnTo>
                  <a:close/>
                  <a:moveTo>
                    <a:pt x="4862957" y="740283"/>
                  </a:moveTo>
                  <a:lnTo>
                    <a:pt x="4888357" y="740283"/>
                  </a:lnTo>
                  <a:lnTo>
                    <a:pt x="4862957" y="740283"/>
                  </a:lnTo>
                  <a:close/>
                  <a:moveTo>
                    <a:pt x="4913757" y="740283"/>
                  </a:moveTo>
                  <a:lnTo>
                    <a:pt x="4939157" y="740283"/>
                  </a:lnTo>
                  <a:lnTo>
                    <a:pt x="4913757" y="740283"/>
                  </a:lnTo>
                  <a:close/>
                  <a:moveTo>
                    <a:pt x="4964557" y="740283"/>
                  </a:moveTo>
                  <a:lnTo>
                    <a:pt x="4989957" y="740283"/>
                  </a:lnTo>
                  <a:lnTo>
                    <a:pt x="4964557" y="740283"/>
                  </a:lnTo>
                  <a:close/>
                  <a:moveTo>
                    <a:pt x="5015357" y="740283"/>
                  </a:moveTo>
                  <a:lnTo>
                    <a:pt x="5040757" y="740283"/>
                  </a:lnTo>
                  <a:lnTo>
                    <a:pt x="5015357" y="740283"/>
                  </a:lnTo>
                  <a:close/>
                  <a:moveTo>
                    <a:pt x="5066157" y="740283"/>
                  </a:moveTo>
                  <a:lnTo>
                    <a:pt x="5091557" y="740283"/>
                  </a:lnTo>
                  <a:lnTo>
                    <a:pt x="5066157" y="740283"/>
                  </a:lnTo>
                  <a:close/>
                  <a:moveTo>
                    <a:pt x="5116957" y="740283"/>
                  </a:moveTo>
                  <a:lnTo>
                    <a:pt x="5142357" y="740283"/>
                  </a:lnTo>
                  <a:lnTo>
                    <a:pt x="5116957" y="740283"/>
                  </a:lnTo>
                  <a:close/>
                  <a:moveTo>
                    <a:pt x="5167757" y="740283"/>
                  </a:moveTo>
                  <a:lnTo>
                    <a:pt x="5193157" y="740283"/>
                  </a:lnTo>
                  <a:lnTo>
                    <a:pt x="5167757" y="740283"/>
                  </a:lnTo>
                  <a:close/>
                  <a:moveTo>
                    <a:pt x="5218557" y="740283"/>
                  </a:moveTo>
                  <a:lnTo>
                    <a:pt x="5243957" y="740283"/>
                  </a:lnTo>
                  <a:lnTo>
                    <a:pt x="5218557" y="740283"/>
                  </a:lnTo>
                  <a:close/>
                  <a:moveTo>
                    <a:pt x="5269357" y="740283"/>
                  </a:moveTo>
                  <a:lnTo>
                    <a:pt x="5294757" y="740283"/>
                  </a:lnTo>
                  <a:lnTo>
                    <a:pt x="5269357" y="740283"/>
                  </a:lnTo>
                  <a:close/>
                  <a:moveTo>
                    <a:pt x="5320157" y="740283"/>
                  </a:moveTo>
                  <a:lnTo>
                    <a:pt x="5345557" y="740283"/>
                  </a:lnTo>
                  <a:lnTo>
                    <a:pt x="5320157" y="740283"/>
                  </a:lnTo>
                  <a:close/>
                  <a:moveTo>
                    <a:pt x="5370957" y="740283"/>
                  </a:moveTo>
                  <a:lnTo>
                    <a:pt x="5396357" y="740283"/>
                  </a:lnTo>
                  <a:lnTo>
                    <a:pt x="5370957" y="740283"/>
                  </a:lnTo>
                  <a:close/>
                  <a:moveTo>
                    <a:pt x="5421757" y="740283"/>
                  </a:moveTo>
                  <a:lnTo>
                    <a:pt x="5447157" y="740283"/>
                  </a:lnTo>
                  <a:lnTo>
                    <a:pt x="5421757" y="740283"/>
                  </a:lnTo>
                  <a:close/>
                  <a:moveTo>
                    <a:pt x="5472557" y="740283"/>
                  </a:moveTo>
                  <a:lnTo>
                    <a:pt x="5497957" y="740283"/>
                  </a:lnTo>
                  <a:lnTo>
                    <a:pt x="5472557" y="740283"/>
                  </a:lnTo>
                  <a:close/>
                  <a:moveTo>
                    <a:pt x="5523357" y="740283"/>
                  </a:moveTo>
                  <a:lnTo>
                    <a:pt x="5548757" y="740283"/>
                  </a:lnTo>
                  <a:lnTo>
                    <a:pt x="5523357" y="740283"/>
                  </a:lnTo>
                  <a:close/>
                  <a:moveTo>
                    <a:pt x="5574157" y="740283"/>
                  </a:moveTo>
                  <a:lnTo>
                    <a:pt x="5599557" y="740283"/>
                  </a:lnTo>
                  <a:lnTo>
                    <a:pt x="5574157" y="740283"/>
                  </a:lnTo>
                  <a:close/>
                  <a:moveTo>
                    <a:pt x="5624957" y="740283"/>
                  </a:moveTo>
                  <a:lnTo>
                    <a:pt x="5650357" y="740283"/>
                  </a:lnTo>
                  <a:lnTo>
                    <a:pt x="5624957" y="740283"/>
                  </a:lnTo>
                  <a:close/>
                  <a:moveTo>
                    <a:pt x="5675757" y="740283"/>
                  </a:moveTo>
                  <a:lnTo>
                    <a:pt x="5701157" y="740283"/>
                  </a:lnTo>
                  <a:lnTo>
                    <a:pt x="5675757" y="740283"/>
                  </a:lnTo>
                  <a:close/>
                  <a:moveTo>
                    <a:pt x="5726557" y="740283"/>
                  </a:moveTo>
                  <a:lnTo>
                    <a:pt x="5751957" y="740283"/>
                  </a:lnTo>
                  <a:lnTo>
                    <a:pt x="5726557" y="740283"/>
                  </a:lnTo>
                  <a:close/>
                  <a:moveTo>
                    <a:pt x="5777357" y="740283"/>
                  </a:moveTo>
                  <a:lnTo>
                    <a:pt x="5802757" y="740283"/>
                  </a:lnTo>
                  <a:lnTo>
                    <a:pt x="5777357" y="740283"/>
                  </a:lnTo>
                  <a:close/>
                  <a:moveTo>
                    <a:pt x="5828157" y="740283"/>
                  </a:moveTo>
                  <a:lnTo>
                    <a:pt x="5853557" y="740283"/>
                  </a:lnTo>
                  <a:lnTo>
                    <a:pt x="5828157" y="740283"/>
                  </a:lnTo>
                  <a:close/>
                  <a:moveTo>
                    <a:pt x="5878957" y="740283"/>
                  </a:moveTo>
                  <a:lnTo>
                    <a:pt x="5904357" y="740283"/>
                  </a:lnTo>
                  <a:lnTo>
                    <a:pt x="5878957" y="740283"/>
                  </a:lnTo>
                  <a:close/>
                  <a:moveTo>
                    <a:pt x="5929757" y="740283"/>
                  </a:moveTo>
                  <a:lnTo>
                    <a:pt x="5955157" y="740283"/>
                  </a:lnTo>
                  <a:lnTo>
                    <a:pt x="5929757" y="740283"/>
                  </a:lnTo>
                  <a:close/>
                  <a:moveTo>
                    <a:pt x="5980557" y="740283"/>
                  </a:moveTo>
                  <a:lnTo>
                    <a:pt x="6005957" y="740283"/>
                  </a:lnTo>
                  <a:lnTo>
                    <a:pt x="5980557" y="740283"/>
                  </a:lnTo>
                  <a:close/>
                  <a:moveTo>
                    <a:pt x="6031357" y="740283"/>
                  </a:moveTo>
                  <a:lnTo>
                    <a:pt x="6056757" y="740283"/>
                  </a:lnTo>
                  <a:lnTo>
                    <a:pt x="6031357" y="740283"/>
                  </a:lnTo>
                  <a:close/>
                  <a:moveTo>
                    <a:pt x="6082157" y="740283"/>
                  </a:moveTo>
                  <a:lnTo>
                    <a:pt x="6107557" y="740283"/>
                  </a:lnTo>
                  <a:lnTo>
                    <a:pt x="6082157" y="740283"/>
                  </a:lnTo>
                  <a:close/>
                  <a:moveTo>
                    <a:pt x="6132957" y="740283"/>
                  </a:moveTo>
                  <a:lnTo>
                    <a:pt x="6158357" y="740283"/>
                  </a:lnTo>
                  <a:lnTo>
                    <a:pt x="6132957" y="740283"/>
                  </a:lnTo>
                  <a:close/>
                  <a:moveTo>
                    <a:pt x="6183757" y="740283"/>
                  </a:moveTo>
                  <a:lnTo>
                    <a:pt x="6209157" y="740283"/>
                  </a:lnTo>
                  <a:lnTo>
                    <a:pt x="6183757" y="740283"/>
                  </a:lnTo>
                  <a:close/>
                  <a:moveTo>
                    <a:pt x="6234557" y="740283"/>
                  </a:moveTo>
                  <a:lnTo>
                    <a:pt x="6259957" y="740283"/>
                  </a:lnTo>
                  <a:lnTo>
                    <a:pt x="6234557" y="740283"/>
                  </a:lnTo>
                  <a:close/>
                  <a:moveTo>
                    <a:pt x="6285357" y="740283"/>
                  </a:moveTo>
                  <a:lnTo>
                    <a:pt x="6310757" y="740283"/>
                  </a:lnTo>
                  <a:lnTo>
                    <a:pt x="6285357" y="740283"/>
                  </a:lnTo>
                  <a:close/>
                  <a:moveTo>
                    <a:pt x="6336157" y="740283"/>
                  </a:moveTo>
                  <a:lnTo>
                    <a:pt x="6361557" y="740283"/>
                  </a:lnTo>
                  <a:lnTo>
                    <a:pt x="6336157" y="740283"/>
                  </a:lnTo>
                  <a:close/>
                  <a:moveTo>
                    <a:pt x="6386957" y="740283"/>
                  </a:moveTo>
                  <a:lnTo>
                    <a:pt x="6412357" y="740283"/>
                  </a:lnTo>
                  <a:lnTo>
                    <a:pt x="6386957" y="740283"/>
                  </a:lnTo>
                  <a:close/>
                  <a:moveTo>
                    <a:pt x="6437757" y="740283"/>
                  </a:moveTo>
                  <a:lnTo>
                    <a:pt x="6463157" y="740283"/>
                  </a:lnTo>
                  <a:lnTo>
                    <a:pt x="6437757" y="740283"/>
                  </a:lnTo>
                  <a:close/>
                  <a:moveTo>
                    <a:pt x="6488557" y="740283"/>
                  </a:moveTo>
                  <a:lnTo>
                    <a:pt x="6513957" y="740283"/>
                  </a:lnTo>
                  <a:lnTo>
                    <a:pt x="6488557" y="740283"/>
                  </a:lnTo>
                  <a:close/>
                  <a:moveTo>
                    <a:pt x="6539357" y="740283"/>
                  </a:moveTo>
                  <a:lnTo>
                    <a:pt x="6564757" y="740283"/>
                  </a:lnTo>
                  <a:lnTo>
                    <a:pt x="6539357" y="740283"/>
                  </a:lnTo>
                  <a:close/>
                  <a:moveTo>
                    <a:pt x="6590157" y="740283"/>
                  </a:moveTo>
                  <a:lnTo>
                    <a:pt x="6615557" y="740283"/>
                  </a:lnTo>
                  <a:lnTo>
                    <a:pt x="6590157" y="740283"/>
                  </a:lnTo>
                  <a:close/>
                  <a:moveTo>
                    <a:pt x="6640957" y="740283"/>
                  </a:moveTo>
                  <a:lnTo>
                    <a:pt x="6666357" y="740283"/>
                  </a:lnTo>
                  <a:lnTo>
                    <a:pt x="6640957" y="740283"/>
                  </a:lnTo>
                  <a:close/>
                  <a:moveTo>
                    <a:pt x="6691757" y="740283"/>
                  </a:moveTo>
                  <a:lnTo>
                    <a:pt x="6717157" y="740283"/>
                  </a:lnTo>
                  <a:lnTo>
                    <a:pt x="6691757" y="740283"/>
                  </a:lnTo>
                  <a:close/>
                  <a:moveTo>
                    <a:pt x="6742557" y="740283"/>
                  </a:moveTo>
                  <a:lnTo>
                    <a:pt x="6767957" y="740283"/>
                  </a:lnTo>
                  <a:lnTo>
                    <a:pt x="6742557" y="740283"/>
                  </a:lnTo>
                  <a:close/>
                  <a:moveTo>
                    <a:pt x="6793357" y="740283"/>
                  </a:moveTo>
                  <a:lnTo>
                    <a:pt x="6818757" y="740283"/>
                  </a:lnTo>
                  <a:lnTo>
                    <a:pt x="6793357" y="740283"/>
                  </a:lnTo>
                  <a:close/>
                  <a:moveTo>
                    <a:pt x="6844157" y="740283"/>
                  </a:moveTo>
                  <a:lnTo>
                    <a:pt x="6869557" y="740283"/>
                  </a:lnTo>
                  <a:lnTo>
                    <a:pt x="6844157" y="740283"/>
                  </a:lnTo>
                  <a:close/>
                  <a:moveTo>
                    <a:pt x="6894957" y="740283"/>
                  </a:moveTo>
                  <a:lnTo>
                    <a:pt x="6920357" y="740283"/>
                  </a:lnTo>
                  <a:lnTo>
                    <a:pt x="6894957" y="740283"/>
                  </a:lnTo>
                  <a:close/>
                  <a:moveTo>
                    <a:pt x="6945757" y="740283"/>
                  </a:moveTo>
                  <a:lnTo>
                    <a:pt x="6971157" y="740283"/>
                  </a:lnTo>
                  <a:lnTo>
                    <a:pt x="6945757" y="740283"/>
                  </a:lnTo>
                  <a:close/>
                  <a:moveTo>
                    <a:pt x="6996557" y="740283"/>
                  </a:moveTo>
                  <a:lnTo>
                    <a:pt x="7021957" y="740283"/>
                  </a:lnTo>
                  <a:lnTo>
                    <a:pt x="6996557" y="740283"/>
                  </a:lnTo>
                  <a:close/>
                  <a:moveTo>
                    <a:pt x="7047357" y="740283"/>
                  </a:moveTo>
                  <a:lnTo>
                    <a:pt x="7072757" y="740283"/>
                  </a:lnTo>
                  <a:lnTo>
                    <a:pt x="7047357" y="740283"/>
                  </a:lnTo>
                  <a:close/>
                  <a:moveTo>
                    <a:pt x="7098157" y="740283"/>
                  </a:moveTo>
                  <a:lnTo>
                    <a:pt x="7123557" y="740283"/>
                  </a:lnTo>
                  <a:lnTo>
                    <a:pt x="7098157" y="740283"/>
                  </a:lnTo>
                  <a:close/>
                  <a:moveTo>
                    <a:pt x="7148957" y="740283"/>
                  </a:moveTo>
                  <a:lnTo>
                    <a:pt x="7174357" y="740283"/>
                  </a:lnTo>
                  <a:lnTo>
                    <a:pt x="7148957" y="740283"/>
                  </a:lnTo>
                  <a:close/>
                  <a:moveTo>
                    <a:pt x="7199757" y="740283"/>
                  </a:moveTo>
                  <a:lnTo>
                    <a:pt x="7225157" y="740283"/>
                  </a:lnTo>
                  <a:lnTo>
                    <a:pt x="7199757" y="740283"/>
                  </a:lnTo>
                  <a:close/>
                  <a:moveTo>
                    <a:pt x="7250557" y="740283"/>
                  </a:moveTo>
                  <a:lnTo>
                    <a:pt x="7275957" y="740283"/>
                  </a:lnTo>
                  <a:lnTo>
                    <a:pt x="7250557" y="740283"/>
                  </a:lnTo>
                  <a:close/>
                  <a:moveTo>
                    <a:pt x="7301357" y="740283"/>
                  </a:moveTo>
                  <a:lnTo>
                    <a:pt x="7326757" y="740283"/>
                  </a:lnTo>
                  <a:lnTo>
                    <a:pt x="7301357" y="740283"/>
                  </a:lnTo>
                  <a:close/>
                  <a:moveTo>
                    <a:pt x="7352157" y="740283"/>
                  </a:moveTo>
                  <a:lnTo>
                    <a:pt x="7377557" y="740283"/>
                  </a:lnTo>
                  <a:lnTo>
                    <a:pt x="7352157" y="740283"/>
                  </a:lnTo>
                  <a:close/>
                  <a:moveTo>
                    <a:pt x="7402957" y="740283"/>
                  </a:moveTo>
                  <a:lnTo>
                    <a:pt x="7428357" y="740283"/>
                  </a:lnTo>
                  <a:lnTo>
                    <a:pt x="7402957" y="740283"/>
                  </a:lnTo>
                  <a:close/>
                  <a:moveTo>
                    <a:pt x="7453757" y="740283"/>
                  </a:moveTo>
                  <a:lnTo>
                    <a:pt x="7479157" y="740283"/>
                  </a:lnTo>
                  <a:lnTo>
                    <a:pt x="7453757" y="740283"/>
                  </a:lnTo>
                  <a:close/>
                  <a:moveTo>
                    <a:pt x="7504557" y="740283"/>
                  </a:moveTo>
                  <a:lnTo>
                    <a:pt x="7529957" y="740283"/>
                  </a:lnTo>
                  <a:lnTo>
                    <a:pt x="7504557" y="740283"/>
                  </a:lnTo>
                  <a:close/>
                  <a:moveTo>
                    <a:pt x="7555357" y="740283"/>
                  </a:moveTo>
                  <a:lnTo>
                    <a:pt x="7580757" y="740283"/>
                  </a:lnTo>
                  <a:lnTo>
                    <a:pt x="7555357" y="740283"/>
                  </a:lnTo>
                  <a:close/>
                  <a:moveTo>
                    <a:pt x="7606157" y="740283"/>
                  </a:moveTo>
                  <a:lnTo>
                    <a:pt x="7631557" y="740283"/>
                  </a:lnTo>
                  <a:lnTo>
                    <a:pt x="7606157" y="740283"/>
                  </a:lnTo>
                  <a:close/>
                  <a:moveTo>
                    <a:pt x="7656957" y="740283"/>
                  </a:moveTo>
                  <a:lnTo>
                    <a:pt x="7682357" y="740283"/>
                  </a:lnTo>
                  <a:lnTo>
                    <a:pt x="7656957" y="740283"/>
                  </a:lnTo>
                  <a:close/>
                  <a:moveTo>
                    <a:pt x="7707757" y="740283"/>
                  </a:moveTo>
                  <a:lnTo>
                    <a:pt x="7733157" y="740283"/>
                  </a:lnTo>
                  <a:lnTo>
                    <a:pt x="7707757" y="740283"/>
                  </a:lnTo>
                  <a:close/>
                  <a:moveTo>
                    <a:pt x="7758557" y="740283"/>
                  </a:moveTo>
                  <a:lnTo>
                    <a:pt x="7783957" y="740283"/>
                  </a:lnTo>
                  <a:lnTo>
                    <a:pt x="7758557" y="740283"/>
                  </a:lnTo>
                  <a:close/>
                  <a:moveTo>
                    <a:pt x="7809357" y="740283"/>
                  </a:moveTo>
                  <a:lnTo>
                    <a:pt x="7834757" y="740283"/>
                  </a:lnTo>
                  <a:lnTo>
                    <a:pt x="7809357" y="740283"/>
                  </a:lnTo>
                  <a:close/>
                  <a:moveTo>
                    <a:pt x="7860157" y="740283"/>
                  </a:moveTo>
                  <a:lnTo>
                    <a:pt x="7885557" y="740283"/>
                  </a:lnTo>
                  <a:lnTo>
                    <a:pt x="7860157" y="740283"/>
                  </a:lnTo>
                  <a:close/>
                  <a:moveTo>
                    <a:pt x="7910957" y="740283"/>
                  </a:moveTo>
                  <a:lnTo>
                    <a:pt x="7936357" y="740283"/>
                  </a:lnTo>
                  <a:lnTo>
                    <a:pt x="7910957" y="740283"/>
                  </a:lnTo>
                  <a:close/>
                  <a:moveTo>
                    <a:pt x="7961757" y="740283"/>
                  </a:moveTo>
                  <a:lnTo>
                    <a:pt x="7987157" y="740283"/>
                  </a:lnTo>
                  <a:lnTo>
                    <a:pt x="7961757" y="740283"/>
                  </a:lnTo>
                  <a:close/>
                  <a:moveTo>
                    <a:pt x="8012557" y="740283"/>
                  </a:moveTo>
                  <a:lnTo>
                    <a:pt x="8037957" y="740283"/>
                  </a:lnTo>
                  <a:lnTo>
                    <a:pt x="8012557" y="740283"/>
                  </a:lnTo>
                  <a:close/>
                  <a:moveTo>
                    <a:pt x="8063357" y="740283"/>
                  </a:moveTo>
                  <a:lnTo>
                    <a:pt x="8088757" y="740283"/>
                  </a:lnTo>
                  <a:lnTo>
                    <a:pt x="8063357" y="740283"/>
                  </a:lnTo>
                  <a:close/>
                  <a:moveTo>
                    <a:pt x="8114157" y="740283"/>
                  </a:moveTo>
                  <a:lnTo>
                    <a:pt x="8139557" y="740283"/>
                  </a:lnTo>
                  <a:lnTo>
                    <a:pt x="8114157" y="740283"/>
                  </a:lnTo>
                  <a:close/>
                  <a:moveTo>
                    <a:pt x="8164957" y="740283"/>
                  </a:moveTo>
                  <a:lnTo>
                    <a:pt x="8190357" y="740283"/>
                  </a:lnTo>
                  <a:lnTo>
                    <a:pt x="8164957" y="740283"/>
                  </a:lnTo>
                  <a:close/>
                  <a:moveTo>
                    <a:pt x="8215757" y="740283"/>
                  </a:moveTo>
                  <a:lnTo>
                    <a:pt x="8241157" y="740283"/>
                  </a:lnTo>
                  <a:lnTo>
                    <a:pt x="8215757" y="740283"/>
                  </a:lnTo>
                  <a:close/>
                  <a:moveTo>
                    <a:pt x="8266557" y="740283"/>
                  </a:moveTo>
                  <a:lnTo>
                    <a:pt x="8291957" y="740283"/>
                  </a:lnTo>
                  <a:lnTo>
                    <a:pt x="8266557" y="740283"/>
                  </a:lnTo>
                  <a:close/>
                  <a:moveTo>
                    <a:pt x="8317357" y="740283"/>
                  </a:moveTo>
                  <a:lnTo>
                    <a:pt x="8342757" y="740283"/>
                  </a:lnTo>
                  <a:lnTo>
                    <a:pt x="8317357" y="740283"/>
                  </a:lnTo>
                  <a:close/>
                  <a:moveTo>
                    <a:pt x="8368157" y="740283"/>
                  </a:moveTo>
                  <a:lnTo>
                    <a:pt x="8393557" y="740283"/>
                  </a:lnTo>
                  <a:lnTo>
                    <a:pt x="8368157" y="740283"/>
                  </a:lnTo>
                  <a:close/>
                  <a:moveTo>
                    <a:pt x="8418957" y="740283"/>
                  </a:moveTo>
                  <a:lnTo>
                    <a:pt x="8444357" y="740283"/>
                  </a:lnTo>
                  <a:lnTo>
                    <a:pt x="8418957" y="740283"/>
                  </a:lnTo>
                  <a:close/>
                  <a:moveTo>
                    <a:pt x="8469757" y="740283"/>
                  </a:moveTo>
                  <a:lnTo>
                    <a:pt x="8495157" y="740283"/>
                  </a:lnTo>
                  <a:lnTo>
                    <a:pt x="8469757" y="740283"/>
                  </a:lnTo>
                  <a:close/>
                  <a:moveTo>
                    <a:pt x="8520557" y="740283"/>
                  </a:moveTo>
                  <a:lnTo>
                    <a:pt x="8545957" y="740283"/>
                  </a:lnTo>
                  <a:lnTo>
                    <a:pt x="8520557" y="740283"/>
                  </a:lnTo>
                  <a:close/>
                  <a:moveTo>
                    <a:pt x="8571357" y="740283"/>
                  </a:moveTo>
                  <a:lnTo>
                    <a:pt x="8596757" y="740283"/>
                  </a:lnTo>
                  <a:lnTo>
                    <a:pt x="8571357" y="740283"/>
                  </a:lnTo>
                  <a:close/>
                  <a:moveTo>
                    <a:pt x="8622157" y="740283"/>
                  </a:moveTo>
                  <a:lnTo>
                    <a:pt x="8647557" y="740283"/>
                  </a:lnTo>
                  <a:lnTo>
                    <a:pt x="8622157" y="740283"/>
                  </a:lnTo>
                  <a:close/>
                  <a:moveTo>
                    <a:pt x="8672957" y="740283"/>
                  </a:moveTo>
                  <a:lnTo>
                    <a:pt x="8698357" y="740283"/>
                  </a:lnTo>
                  <a:lnTo>
                    <a:pt x="8672957" y="740283"/>
                  </a:lnTo>
                  <a:close/>
                  <a:moveTo>
                    <a:pt x="8723757" y="740283"/>
                  </a:moveTo>
                  <a:lnTo>
                    <a:pt x="8749157" y="740283"/>
                  </a:lnTo>
                  <a:lnTo>
                    <a:pt x="8723757" y="740283"/>
                  </a:lnTo>
                  <a:close/>
                  <a:moveTo>
                    <a:pt x="8774557" y="740283"/>
                  </a:moveTo>
                  <a:lnTo>
                    <a:pt x="8799957" y="740283"/>
                  </a:lnTo>
                  <a:lnTo>
                    <a:pt x="8774557" y="740283"/>
                  </a:lnTo>
                  <a:close/>
                  <a:moveTo>
                    <a:pt x="8825357" y="740283"/>
                  </a:moveTo>
                  <a:lnTo>
                    <a:pt x="8850757" y="740283"/>
                  </a:lnTo>
                  <a:lnTo>
                    <a:pt x="8825357" y="740283"/>
                  </a:lnTo>
                  <a:close/>
                  <a:moveTo>
                    <a:pt x="8876157" y="740283"/>
                  </a:moveTo>
                  <a:lnTo>
                    <a:pt x="8901557" y="740283"/>
                  </a:lnTo>
                  <a:lnTo>
                    <a:pt x="8876157" y="740283"/>
                  </a:lnTo>
                  <a:close/>
                  <a:moveTo>
                    <a:pt x="8926957" y="740283"/>
                  </a:moveTo>
                  <a:lnTo>
                    <a:pt x="8952357" y="740283"/>
                  </a:lnTo>
                  <a:lnTo>
                    <a:pt x="8926957" y="740283"/>
                  </a:lnTo>
                  <a:close/>
                  <a:moveTo>
                    <a:pt x="8977757" y="740283"/>
                  </a:moveTo>
                  <a:lnTo>
                    <a:pt x="9003157" y="740283"/>
                  </a:lnTo>
                  <a:lnTo>
                    <a:pt x="8977757" y="740283"/>
                  </a:lnTo>
                  <a:close/>
                  <a:moveTo>
                    <a:pt x="9028557" y="740283"/>
                  </a:moveTo>
                  <a:lnTo>
                    <a:pt x="9053957" y="740283"/>
                  </a:lnTo>
                  <a:lnTo>
                    <a:pt x="9028557" y="740283"/>
                  </a:lnTo>
                  <a:close/>
                  <a:moveTo>
                    <a:pt x="9079357" y="740283"/>
                  </a:moveTo>
                  <a:lnTo>
                    <a:pt x="9104757" y="740283"/>
                  </a:lnTo>
                  <a:lnTo>
                    <a:pt x="9079357" y="740283"/>
                  </a:lnTo>
                  <a:close/>
                  <a:moveTo>
                    <a:pt x="9130157" y="740283"/>
                  </a:moveTo>
                  <a:lnTo>
                    <a:pt x="9155557" y="740283"/>
                  </a:lnTo>
                  <a:lnTo>
                    <a:pt x="9130157" y="740283"/>
                  </a:lnTo>
                  <a:close/>
                  <a:moveTo>
                    <a:pt x="9180957" y="740283"/>
                  </a:moveTo>
                  <a:lnTo>
                    <a:pt x="9206357" y="740283"/>
                  </a:lnTo>
                  <a:lnTo>
                    <a:pt x="9180957" y="740283"/>
                  </a:lnTo>
                  <a:close/>
                  <a:moveTo>
                    <a:pt x="9231757" y="740283"/>
                  </a:moveTo>
                  <a:lnTo>
                    <a:pt x="9257157" y="740283"/>
                  </a:lnTo>
                  <a:lnTo>
                    <a:pt x="9231757" y="740283"/>
                  </a:lnTo>
                  <a:close/>
                  <a:moveTo>
                    <a:pt x="9282557" y="740283"/>
                  </a:moveTo>
                  <a:lnTo>
                    <a:pt x="9307957" y="740283"/>
                  </a:lnTo>
                  <a:lnTo>
                    <a:pt x="9282557" y="740283"/>
                  </a:lnTo>
                  <a:close/>
                  <a:moveTo>
                    <a:pt x="9333357" y="740283"/>
                  </a:moveTo>
                  <a:lnTo>
                    <a:pt x="9358757" y="740283"/>
                  </a:lnTo>
                  <a:lnTo>
                    <a:pt x="9333357" y="740283"/>
                  </a:lnTo>
                  <a:close/>
                  <a:moveTo>
                    <a:pt x="9384157" y="740283"/>
                  </a:moveTo>
                  <a:lnTo>
                    <a:pt x="9409557" y="740283"/>
                  </a:lnTo>
                  <a:lnTo>
                    <a:pt x="9384157" y="740283"/>
                  </a:lnTo>
                  <a:close/>
                  <a:moveTo>
                    <a:pt x="9434957" y="740283"/>
                  </a:moveTo>
                  <a:lnTo>
                    <a:pt x="9460357" y="740283"/>
                  </a:lnTo>
                  <a:lnTo>
                    <a:pt x="9434957" y="740283"/>
                  </a:lnTo>
                  <a:close/>
                  <a:moveTo>
                    <a:pt x="9485757" y="740283"/>
                  </a:moveTo>
                  <a:lnTo>
                    <a:pt x="9511157" y="740283"/>
                  </a:lnTo>
                  <a:lnTo>
                    <a:pt x="9485757" y="740283"/>
                  </a:lnTo>
                  <a:close/>
                  <a:moveTo>
                    <a:pt x="9536557" y="740283"/>
                  </a:moveTo>
                  <a:lnTo>
                    <a:pt x="9561957" y="740283"/>
                  </a:lnTo>
                  <a:lnTo>
                    <a:pt x="9536557" y="740283"/>
                  </a:lnTo>
                  <a:close/>
                  <a:moveTo>
                    <a:pt x="9587357" y="740283"/>
                  </a:moveTo>
                  <a:lnTo>
                    <a:pt x="9612757" y="740283"/>
                  </a:lnTo>
                  <a:lnTo>
                    <a:pt x="9587357" y="740283"/>
                  </a:lnTo>
                  <a:close/>
                  <a:moveTo>
                    <a:pt x="9638157" y="740283"/>
                  </a:moveTo>
                  <a:lnTo>
                    <a:pt x="9663557" y="740283"/>
                  </a:lnTo>
                  <a:lnTo>
                    <a:pt x="9638157" y="740283"/>
                  </a:lnTo>
                  <a:close/>
                  <a:moveTo>
                    <a:pt x="9688957" y="740283"/>
                  </a:moveTo>
                  <a:lnTo>
                    <a:pt x="9714357" y="740283"/>
                  </a:lnTo>
                  <a:lnTo>
                    <a:pt x="9688957" y="740283"/>
                  </a:lnTo>
                  <a:close/>
                  <a:moveTo>
                    <a:pt x="9739757" y="740283"/>
                  </a:moveTo>
                  <a:lnTo>
                    <a:pt x="9765157" y="740283"/>
                  </a:lnTo>
                  <a:lnTo>
                    <a:pt x="9739757" y="740283"/>
                  </a:lnTo>
                  <a:close/>
                  <a:moveTo>
                    <a:pt x="9790557" y="740283"/>
                  </a:moveTo>
                  <a:lnTo>
                    <a:pt x="9815957" y="740283"/>
                  </a:lnTo>
                  <a:lnTo>
                    <a:pt x="9790557" y="740283"/>
                  </a:lnTo>
                  <a:close/>
                  <a:moveTo>
                    <a:pt x="9841357" y="740283"/>
                  </a:moveTo>
                  <a:lnTo>
                    <a:pt x="9866757" y="740283"/>
                  </a:lnTo>
                  <a:lnTo>
                    <a:pt x="9841357" y="740283"/>
                  </a:lnTo>
                  <a:close/>
                  <a:moveTo>
                    <a:pt x="9892157" y="740283"/>
                  </a:moveTo>
                  <a:lnTo>
                    <a:pt x="9917557" y="740283"/>
                  </a:lnTo>
                  <a:lnTo>
                    <a:pt x="9892157" y="740283"/>
                  </a:lnTo>
                  <a:close/>
                  <a:moveTo>
                    <a:pt x="9942957" y="740283"/>
                  </a:moveTo>
                  <a:lnTo>
                    <a:pt x="9968357" y="740283"/>
                  </a:lnTo>
                  <a:lnTo>
                    <a:pt x="9942957" y="740283"/>
                  </a:lnTo>
                  <a:close/>
                  <a:moveTo>
                    <a:pt x="9993757" y="740283"/>
                  </a:moveTo>
                  <a:lnTo>
                    <a:pt x="10019157" y="740283"/>
                  </a:lnTo>
                  <a:lnTo>
                    <a:pt x="9993757" y="740283"/>
                  </a:lnTo>
                  <a:close/>
                  <a:moveTo>
                    <a:pt x="10044557" y="740283"/>
                  </a:moveTo>
                  <a:lnTo>
                    <a:pt x="10069957" y="740283"/>
                  </a:lnTo>
                  <a:lnTo>
                    <a:pt x="10044557" y="740283"/>
                  </a:lnTo>
                  <a:close/>
                  <a:moveTo>
                    <a:pt x="10095357" y="740283"/>
                  </a:moveTo>
                  <a:lnTo>
                    <a:pt x="10120757" y="740283"/>
                  </a:lnTo>
                  <a:lnTo>
                    <a:pt x="10095357" y="740283"/>
                  </a:lnTo>
                  <a:close/>
                  <a:moveTo>
                    <a:pt x="10146157" y="740283"/>
                  </a:moveTo>
                  <a:lnTo>
                    <a:pt x="10171557" y="740283"/>
                  </a:lnTo>
                  <a:lnTo>
                    <a:pt x="10146157" y="740283"/>
                  </a:lnTo>
                  <a:close/>
                  <a:moveTo>
                    <a:pt x="10196957" y="740283"/>
                  </a:moveTo>
                  <a:lnTo>
                    <a:pt x="10222357" y="740283"/>
                  </a:lnTo>
                  <a:lnTo>
                    <a:pt x="10196957" y="740283"/>
                  </a:lnTo>
                  <a:close/>
                  <a:moveTo>
                    <a:pt x="10247757" y="740283"/>
                  </a:moveTo>
                  <a:lnTo>
                    <a:pt x="10273157" y="740283"/>
                  </a:lnTo>
                  <a:lnTo>
                    <a:pt x="10247757" y="740283"/>
                  </a:lnTo>
                  <a:close/>
                  <a:moveTo>
                    <a:pt x="10298557" y="740283"/>
                  </a:moveTo>
                  <a:lnTo>
                    <a:pt x="10323957" y="740283"/>
                  </a:lnTo>
                  <a:lnTo>
                    <a:pt x="10298557" y="740283"/>
                  </a:lnTo>
                  <a:close/>
                  <a:moveTo>
                    <a:pt x="10349357" y="740283"/>
                  </a:moveTo>
                  <a:lnTo>
                    <a:pt x="10374757" y="740283"/>
                  </a:lnTo>
                  <a:lnTo>
                    <a:pt x="10349357" y="740283"/>
                  </a:lnTo>
                  <a:close/>
                  <a:moveTo>
                    <a:pt x="10400157" y="740283"/>
                  </a:moveTo>
                  <a:lnTo>
                    <a:pt x="10425557" y="740283"/>
                  </a:lnTo>
                  <a:lnTo>
                    <a:pt x="10400157" y="740283"/>
                  </a:lnTo>
                  <a:close/>
                  <a:moveTo>
                    <a:pt x="10450957" y="740283"/>
                  </a:moveTo>
                  <a:lnTo>
                    <a:pt x="10476357" y="740283"/>
                  </a:lnTo>
                  <a:lnTo>
                    <a:pt x="10450957" y="740283"/>
                  </a:lnTo>
                  <a:close/>
                  <a:moveTo>
                    <a:pt x="10501757" y="740283"/>
                  </a:moveTo>
                  <a:lnTo>
                    <a:pt x="10527157" y="740283"/>
                  </a:lnTo>
                  <a:lnTo>
                    <a:pt x="10501757" y="740283"/>
                  </a:lnTo>
                  <a:close/>
                  <a:moveTo>
                    <a:pt x="10552557" y="740283"/>
                  </a:moveTo>
                  <a:lnTo>
                    <a:pt x="10577957" y="740283"/>
                  </a:lnTo>
                  <a:lnTo>
                    <a:pt x="10552557" y="740283"/>
                  </a:lnTo>
                  <a:close/>
                  <a:moveTo>
                    <a:pt x="10603357" y="740283"/>
                  </a:moveTo>
                  <a:lnTo>
                    <a:pt x="10628757" y="740283"/>
                  </a:lnTo>
                  <a:lnTo>
                    <a:pt x="10603357" y="740283"/>
                  </a:lnTo>
                  <a:close/>
                  <a:moveTo>
                    <a:pt x="10654157" y="740283"/>
                  </a:moveTo>
                  <a:lnTo>
                    <a:pt x="10679557" y="740283"/>
                  </a:lnTo>
                  <a:lnTo>
                    <a:pt x="10654157" y="740283"/>
                  </a:lnTo>
                  <a:close/>
                  <a:moveTo>
                    <a:pt x="10704957" y="740283"/>
                  </a:moveTo>
                  <a:lnTo>
                    <a:pt x="10730357" y="740283"/>
                  </a:lnTo>
                  <a:lnTo>
                    <a:pt x="10704957" y="740283"/>
                  </a:lnTo>
                  <a:close/>
                  <a:moveTo>
                    <a:pt x="10755757" y="740283"/>
                  </a:moveTo>
                  <a:lnTo>
                    <a:pt x="10781157" y="740283"/>
                  </a:lnTo>
                  <a:lnTo>
                    <a:pt x="10755757" y="740283"/>
                  </a:lnTo>
                  <a:close/>
                  <a:moveTo>
                    <a:pt x="10806557" y="740283"/>
                  </a:moveTo>
                  <a:lnTo>
                    <a:pt x="10831957" y="740283"/>
                  </a:lnTo>
                  <a:lnTo>
                    <a:pt x="10806557" y="740283"/>
                  </a:lnTo>
                  <a:close/>
                  <a:moveTo>
                    <a:pt x="10857357" y="740283"/>
                  </a:moveTo>
                  <a:lnTo>
                    <a:pt x="10882757" y="740283"/>
                  </a:lnTo>
                  <a:lnTo>
                    <a:pt x="10857357" y="740283"/>
                  </a:lnTo>
                  <a:close/>
                  <a:moveTo>
                    <a:pt x="10908157" y="740283"/>
                  </a:moveTo>
                  <a:lnTo>
                    <a:pt x="10933557" y="740283"/>
                  </a:lnTo>
                  <a:lnTo>
                    <a:pt x="10908157" y="740283"/>
                  </a:lnTo>
                  <a:close/>
                  <a:moveTo>
                    <a:pt x="10958957" y="740283"/>
                  </a:moveTo>
                  <a:lnTo>
                    <a:pt x="10984357" y="740283"/>
                  </a:lnTo>
                  <a:lnTo>
                    <a:pt x="10958957" y="740283"/>
                  </a:lnTo>
                  <a:close/>
                  <a:moveTo>
                    <a:pt x="11009757" y="740283"/>
                  </a:moveTo>
                  <a:lnTo>
                    <a:pt x="11035157" y="740283"/>
                  </a:lnTo>
                  <a:lnTo>
                    <a:pt x="11009757" y="740283"/>
                  </a:lnTo>
                  <a:close/>
                  <a:moveTo>
                    <a:pt x="11060557" y="740283"/>
                  </a:moveTo>
                  <a:lnTo>
                    <a:pt x="11085957" y="740283"/>
                  </a:lnTo>
                  <a:lnTo>
                    <a:pt x="11060557" y="740283"/>
                  </a:lnTo>
                  <a:close/>
                  <a:moveTo>
                    <a:pt x="11111357" y="740283"/>
                  </a:moveTo>
                  <a:lnTo>
                    <a:pt x="11136757" y="740283"/>
                  </a:lnTo>
                  <a:lnTo>
                    <a:pt x="11111357" y="740283"/>
                  </a:lnTo>
                  <a:close/>
                  <a:moveTo>
                    <a:pt x="11162157" y="740283"/>
                  </a:moveTo>
                  <a:lnTo>
                    <a:pt x="11187557" y="740283"/>
                  </a:lnTo>
                  <a:lnTo>
                    <a:pt x="11162157" y="740283"/>
                  </a:lnTo>
                  <a:close/>
                  <a:moveTo>
                    <a:pt x="11212957" y="740283"/>
                  </a:moveTo>
                  <a:lnTo>
                    <a:pt x="11238357" y="740283"/>
                  </a:lnTo>
                  <a:lnTo>
                    <a:pt x="11212957" y="740283"/>
                  </a:lnTo>
                  <a:close/>
                  <a:moveTo>
                    <a:pt x="11263757" y="740283"/>
                  </a:moveTo>
                  <a:lnTo>
                    <a:pt x="11289157" y="740283"/>
                  </a:lnTo>
                  <a:lnTo>
                    <a:pt x="11263757" y="740283"/>
                  </a:lnTo>
                  <a:close/>
                  <a:moveTo>
                    <a:pt x="11314557" y="740283"/>
                  </a:moveTo>
                  <a:lnTo>
                    <a:pt x="11339957" y="740283"/>
                  </a:lnTo>
                  <a:lnTo>
                    <a:pt x="11314557" y="740283"/>
                  </a:lnTo>
                  <a:close/>
                  <a:moveTo>
                    <a:pt x="11365357" y="740283"/>
                  </a:moveTo>
                  <a:lnTo>
                    <a:pt x="11390757" y="740283"/>
                  </a:lnTo>
                  <a:lnTo>
                    <a:pt x="11365357" y="740283"/>
                  </a:lnTo>
                  <a:close/>
                  <a:moveTo>
                    <a:pt x="11416157" y="740283"/>
                  </a:moveTo>
                  <a:lnTo>
                    <a:pt x="11441557" y="740283"/>
                  </a:lnTo>
                  <a:lnTo>
                    <a:pt x="11416157" y="740283"/>
                  </a:lnTo>
                  <a:close/>
                  <a:moveTo>
                    <a:pt x="11466957" y="740283"/>
                  </a:moveTo>
                  <a:lnTo>
                    <a:pt x="11492357" y="740283"/>
                  </a:lnTo>
                  <a:lnTo>
                    <a:pt x="11466957" y="740283"/>
                  </a:lnTo>
                  <a:close/>
                  <a:moveTo>
                    <a:pt x="11517757" y="740283"/>
                  </a:moveTo>
                  <a:lnTo>
                    <a:pt x="11543157" y="740283"/>
                  </a:lnTo>
                  <a:lnTo>
                    <a:pt x="11517757" y="740283"/>
                  </a:lnTo>
                  <a:close/>
                  <a:moveTo>
                    <a:pt x="11568557" y="740283"/>
                  </a:moveTo>
                  <a:lnTo>
                    <a:pt x="11593957" y="740283"/>
                  </a:lnTo>
                  <a:lnTo>
                    <a:pt x="11568557" y="740283"/>
                  </a:lnTo>
                  <a:close/>
                  <a:moveTo>
                    <a:pt x="11619357" y="740283"/>
                  </a:moveTo>
                  <a:lnTo>
                    <a:pt x="11644757" y="740283"/>
                  </a:lnTo>
                  <a:lnTo>
                    <a:pt x="11619357" y="740283"/>
                  </a:lnTo>
                  <a:close/>
                  <a:moveTo>
                    <a:pt x="11670157" y="740283"/>
                  </a:moveTo>
                  <a:lnTo>
                    <a:pt x="11695557" y="740283"/>
                  </a:lnTo>
                  <a:lnTo>
                    <a:pt x="11670157" y="740283"/>
                  </a:lnTo>
                  <a:close/>
                  <a:moveTo>
                    <a:pt x="11720957" y="740283"/>
                  </a:moveTo>
                  <a:lnTo>
                    <a:pt x="11746357" y="740283"/>
                  </a:lnTo>
                  <a:lnTo>
                    <a:pt x="11720957" y="740283"/>
                  </a:lnTo>
                  <a:close/>
                  <a:moveTo>
                    <a:pt x="11771757" y="740283"/>
                  </a:moveTo>
                  <a:lnTo>
                    <a:pt x="11797157" y="740283"/>
                  </a:lnTo>
                  <a:lnTo>
                    <a:pt x="11771757" y="740283"/>
                  </a:lnTo>
                  <a:close/>
                  <a:moveTo>
                    <a:pt x="11822557" y="740283"/>
                  </a:moveTo>
                  <a:lnTo>
                    <a:pt x="11847957" y="740283"/>
                  </a:lnTo>
                  <a:lnTo>
                    <a:pt x="11822557" y="740283"/>
                  </a:lnTo>
                  <a:close/>
                  <a:moveTo>
                    <a:pt x="11873357" y="740283"/>
                  </a:moveTo>
                  <a:lnTo>
                    <a:pt x="11898757" y="740283"/>
                  </a:lnTo>
                  <a:lnTo>
                    <a:pt x="11873357" y="740283"/>
                  </a:lnTo>
                  <a:close/>
                  <a:moveTo>
                    <a:pt x="11924157" y="740283"/>
                  </a:moveTo>
                  <a:lnTo>
                    <a:pt x="11949557" y="740283"/>
                  </a:lnTo>
                  <a:lnTo>
                    <a:pt x="11924157" y="740283"/>
                  </a:lnTo>
                  <a:close/>
                  <a:moveTo>
                    <a:pt x="11974957" y="740283"/>
                  </a:moveTo>
                  <a:lnTo>
                    <a:pt x="12000357" y="740283"/>
                  </a:lnTo>
                  <a:lnTo>
                    <a:pt x="11974957" y="740283"/>
                  </a:lnTo>
                  <a:close/>
                  <a:moveTo>
                    <a:pt x="12025757" y="740283"/>
                  </a:moveTo>
                  <a:lnTo>
                    <a:pt x="12051157" y="740283"/>
                  </a:lnTo>
                  <a:lnTo>
                    <a:pt x="12025757" y="740283"/>
                  </a:lnTo>
                  <a:close/>
                  <a:moveTo>
                    <a:pt x="12076557" y="740283"/>
                  </a:moveTo>
                  <a:lnTo>
                    <a:pt x="12101957" y="740283"/>
                  </a:lnTo>
                  <a:lnTo>
                    <a:pt x="12076557" y="740283"/>
                  </a:lnTo>
                  <a:close/>
                  <a:moveTo>
                    <a:pt x="12127357" y="740283"/>
                  </a:moveTo>
                  <a:lnTo>
                    <a:pt x="12152757" y="740283"/>
                  </a:lnTo>
                  <a:lnTo>
                    <a:pt x="12127357" y="740283"/>
                  </a:lnTo>
                  <a:close/>
                  <a:moveTo>
                    <a:pt x="12178157" y="740283"/>
                  </a:moveTo>
                  <a:lnTo>
                    <a:pt x="12203557" y="740283"/>
                  </a:lnTo>
                  <a:lnTo>
                    <a:pt x="12178157" y="740283"/>
                  </a:lnTo>
                  <a:close/>
                  <a:moveTo>
                    <a:pt x="12228957" y="740283"/>
                  </a:moveTo>
                  <a:lnTo>
                    <a:pt x="12254357" y="740283"/>
                  </a:lnTo>
                  <a:lnTo>
                    <a:pt x="12228957" y="740283"/>
                  </a:lnTo>
                  <a:close/>
                  <a:moveTo>
                    <a:pt x="12279757" y="740283"/>
                  </a:moveTo>
                  <a:lnTo>
                    <a:pt x="12305157" y="740283"/>
                  </a:lnTo>
                  <a:lnTo>
                    <a:pt x="12279757" y="740283"/>
                  </a:lnTo>
                  <a:close/>
                  <a:moveTo>
                    <a:pt x="12330557" y="740283"/>
                  </a:moveTo>
                  <a:lnTo>
                    <a:pt x="12355957" y="740283"/>
                  </a:lnTo>
                  <a:lnTo>
                    <a:pt x="12330557" y="740283"/>
                  </a:lnTo>
                  <a:close/>
                  <a:moveTo>
                    <a:pt x="12381357" y="740283"/>
                  </a:moveTo>
                  <a:lnTo>
                    <a:pt x="12406757" y="740283"/>
                  </a:lnTo>
                  <a:lnTo>
                    <a:pt x="12381357" y="740283"/>
                  </a:lnTo>
                  <a:close/>
                  <a:moveTo>
                    <a:pt x="12432157" y="740283"/>
                  </a:moveTo>
                  <a:lnTo>
                    <a:pt x="12457557" y="740283"/>
                  </a:lnTo>
                  <a:lnTo>
                    <a:pt x="12432157" y="740283"/>
                  </a:lnTo>
                  <a:close/>
                  <a:moveTo>
                    <a:pt x="12482957" y="740283"/>
                  </a:moveTo>
                  <a:lnTo>
                    <a:pt x="12508357" y="740283"/>
                  </a:lnTo>
                  <a:lnTo>
                    <a:pt x="12482957" y="740283"/>
                  </a:lnTo>
                  <a:close/>
                  <a:moveTo>
                    <a:pt x="12533757" y="740283"/>
                  </a:moveTo>
                  <a:lnTo>
                    <a:pt x="12559157" y="740283"/>
                  </a:lnTo>
                  <a:lnTo>
                    <a:pt x="12533757" y="740283"/>
                  </a:lnTo>
                  <a:close/>
                  <a:moveTo>
                    <a:pt x="12584557" y="740283"/>
                  </a:moveTo>
                  <a:lnTo>
                    <a:pt x="12609957" y="740283"/>
                  </a:lnTo>
                  <a:lnTo>
                    <a:pt x="12584557" y="740283"/>
                  </a:lnTo>
                  <a:close/>
                  <a:moveTo>
                    <a:pt x="12635357" y="740283"/>
                  </a:moveTo>
                  <a:lnTo>
                    <a:pt x="12660757" y="740283"/>
                  </a:lnTo>
                  <a:lnTo>
                    <a:pt x="12635357" y="740283"/>
                  </a:lnTo>
                  <a:close/>
                  <a:moveTo>
                    <a:pt x="12686157" y="740283"/>
                  </a:moveTo>
                  <a:lnTo>
                    <a:pt x="12711557" y="740283"/>
                  </a:lnTo>
                  <a:lnTo>
                    <a:pt x="12686157" y="740283"/>
                  </a:lnTo>
                  <a:close/>
                  <a:moveTo>
                    <a:pt x="12736957" y="740283"/>
                  </a:moveTo>
                  <a:lnTo>
                    <a:pt x="12762357" y="740283"/>
                  </a:lnTo>
                  <a:lnTo>
                    <a:pt x="12736957" y="740283"/>
                  </a:lnTo>
                  <a:close/>
                  <a:moveTo>
                    <a:pt x="12787757" y="740283"/>
                  </a:moveTo>
                  <a:lnTo>
                    <a:pt x="12813157" y="740283"/>
                  </a:lnTo>
                  <a:lnTo>
                    <a:pt x="12787757" y="740283"/>
                  </a:lnTo>
                  <a:close/>
                  <a:moveTo>
                    <a:pt x="12838557" y="740283"/>
                  </a:moveTo>
                  <a:lnTo>
                    <a:pt x="12863957" y="740283"/>
                  </a:lnTo>
                  <a:lnTo>
                    <a:pt x="12838557" y="740283"/>
                  </a:lnTo>
                  <a:close/>
                  <a:moveTo>
                    <a:pt x="12889357" y="740283"/>
                  </a:moveTo>
                  <a:lnTo>
                    <a:pt x="12914757" y="740283"/>
                  </a:lnTo>
                  <a:lnTo>
                    <a:pt x="12889357" y="740283"/>
                  </a:lnTo>
                  <a:close/>
                  <a:moveTo>
                    <a:pt x="12940157" y="740283"/>
                  </a:moveTo>
                  <a:lnTo>
                    <a:pt x="12965557" y="740283"/>
                  </a:lnTo>
                  <a:lnTo>
                    <a:pt x="12940157" y="740283"/>
                  </a:lnTo>
                  <a:close/>
                  <a:moveTo>
                    <a:pt x="12990957" y="740283"/>
                  </a:moveTo>
                  <a:lnTo>
                    <a:pt x="13016357" y="740283"/>
                  </a:lnTo>
                  <a:lnTo>
                    <a:pt x="12990957" y="740283"/>
                  </a:lnTo>
                  <a:close/>
                  <a:moveTo>
                    <a:pt x="13041757" y="740283"/>
                  </a:moveTo>
                  <a:lnTo>
                    <a:pt x="13067157" y="740283"/>
                  </a:lnTo>
                  <a:lnTo>
                    <a:pt x="13041757" y="740283"/>
                  </a:lnTo>
                  <a:close/>
                  <a:moveTo>
                    <a:pt x="13092557" y="740283"/>
                  </a:moveTo>
                  <a:lnTo>
                    <a:pt x="13117957" y="740283"/>
                  </a:lnTo>
                  <a:lnTo>
                    <a:pt x="13092557" y="740283"/>
                  </a:lnTo>
                  <a:close/>
                  <a:moveTo>
                    <a:pt x="13143357" y="740283"/>
                  </a:moveTo>
                  <a:lnTo>
                    <a:pt x="13168757" y="740283"/>
                  </a:lnTo>
                  <a:lnTo>
                    <a:pt x="13143357" y="740283"/>
                  </a:lnTo>
                  <a:close/>
                  <a:moveTo>
                    <a:pt x="13194157" y="740283"/>
                  </a:moveTo>
                  <a:lnTo>
                    <a:pt x="13219557" y="740283"/>
                  </a:lnTo>
                  <a:lnTo>
                    <a:pt x="13194157" y="740283"/>
                  </a:lnTo>
                  <a:close/>
                  <a:moveTo>
                    <a:pt x="13244957" y="740283"/>
                  </a:moveTo>
                  <a:lnTo>
                    <a:pt x="13270357" y="740283"/>
                  </a:lnTo>
                  <a:lnTo>
                    <a:pt x="13244957" y="740283"/>
                  </a:lnTo>
                  <a:close/>
                  <a:moveTo>
                    <a:pt x="13295757" y="740283"/>
                  </a:moveTo>
                  <a:lnTo>
                    <a:pt x="13321157" y="740283"/>
                  </a:lnTo>
                  <a:lnTo>
                    <a:pt x="13295757" y="740283"/>
                  </a:lnTo>
                  <a:close/>
                  <a:moveTo>
                    <a:pt x="13346557" y="740283"/>
                  </a:moveTo>
                  <a:lnTo>
                    <a:pt x="13371957" y="740283"/>
                  </a:lnTo>
                  <a:lnTo>
                    <a:pt x="13346557" y="740283"/>
                  </a:lnTo>
                  <a:close/>
                  <a:moveTo>
                    <a:pt x="13397357" y="740283"/>
                  </a:moveTo>
                  <a:lnTo>
                    <a:pt x="13422757" y="740283"/>
                  </a:lnTo>
                  <a:lnTo>
                    <a:pt x="13397357" y="740283"/>
                  </a:lnTo>
                  <a:close/>
                  <a:moveTo>
                    <a:pt x="13448157" y="740283"/>
                  </a:moveTo>
                  <a:lnTo>
                    <a:pt x="13473557" y="740283"/>
                  </a:lnTo>
                  <a:lnTo>
                    <a:pt x="13448157" y="740283"/>
                  </a:lnTo>
                  <a:close/>
                  <a:moveTo>
                    <a:pt x="13498957" y="740283"/>
                  </a:moveTo>
                  <a:lnTo>
                    <a:pt x="13524357" y="740283"/>
                  </a:lnTo>
                  <a:lnTo>
                    <a:pt x="13498957" y="740283"/>
                  </a:lnTo>
                  <a:close/>
                  <a:moveTo>
                    <a:pt x="13549757" y="740283"/>
                  </a:moveTo>
                  <a:lnTo>
                    <a:pt x="13575157" y="740283"/>
                  </a:lnTo>
                  <a:lnTo>
                    <a:pt x="13549757" y="740283"/>
                  </a:lnTo>
                  <a:close/>
                  <a:moveTo>
                    <a:pt x="13600557" y="740283"/>
                  </a:moveTo>
                  <a:lnTo>
                    <a:pt x="13625957" y="740283"/>
                  </a:lnTo>
                  <a:lnTo>
                    <a:pt x="13600557" y="740283"/>
                  </a:lnTo>
                  <a:close/>
                  <a:moveTo>
                    <a:pt x="13651357" y="740283"/>
                  </a:moveTo>
                  <a:lnTo>
                    <a:pt x="13676757" y="740283"/>
                  </a:lnTo>
                  <a:lnTo>
                    <a:pt x="13651357" y="740283"/>
                  </a:lnTo>
                  <a:close/>
                  <a:moveTo>
                    <a:pt x="13702157" y="740283"/>
                  </a:moveTo>
                  <a:lnTo>
                    <a:pt x="13727557" y="740283"/>
                  </a:lnTo>
                  <a:lnTo>
                    <a:pt x="13702157" y="740283"/>
                  </a:lnTo>
                  <a:close/>
                  <a:moveTo>
                    <a:pt x="13752957" y="740283"/>
                  </a:moveTo>
                  <a:lnTo>
                    <a:pt x="13778357" y="740283"/>
                  </a:lnTo>
                  <a:lnTo>
                    <a:pt x="13752957" y="740283"/>
                  </a:lnTo>
                  <a:close/>
                  <a:moveTo>
                    <a:pt x="13803757" y="740283"/>
                  </a:moveTo>
                  <a:lnTo>
                    <a:pt x="13829157" y="740283"/>
                  </a:lnTo>
                  <a:lnTo>
                    <a:pt x="13803757" y="740283"/>
                  </a:lnTo>
                  <a:close/>
                  <a:moveTo>
                    <a:pt x="13854557" y="740283"/>
                  </a:moveTo>
                  <a:lnTo>
                    <a:pt x="13879957" y="740283"/>
                  </a:lnTo>
                  <a:lnTo>
                    <a:pt x="13854557" y="740283"/>
                  </a:lnTo>
                  <a:close/>
                  <a:moveTo>
                    <a:pt x="13905357" y="740283"/>
                  </a:moveTo>
                  <a:lnTo>
                    <a:pt x="13930757" y="740283"/>
                  </a:lnTo>
                  <a:lnTo>
                    <a:pt x="13905357" y="740283"/>
                  </a:lnTo>
                  <a:close/>
                  <a:moveTo>
                    <a:pt x="13956157" y="740283"/>
                  </a:moveTo>
                  <a:lnTo>
                    <a:pt x="13981557" y="740283"/>
                  </a:lnTo>
                  <a:lnTo>
                    <a:pt x="13956157" y="740283"/>
                  </a:lnTo>
                  <a:close/>
                  <a:moveTo>
                    <a:pt x="14006957" y="740283"/>
                  </a:moveTo>
                  <a:lnTo>
                    <a:pt x="14032357" y="740283"/>
                  </a:lnTo>
                  <a:lnTo>
                    <a:pt x="14006957" y="740283"/>
                  </a:lnTo>
                  <a:close/>
                  <a:moveTo>
                    <a:pt x="14057757" y="740283"/>
                  </a:moveTo>
                  <a:lnTo>
                    <a:pt x="14083157" y="740283"/>
                  </a:lnTo>
                  <a:lnTo>
                    <a:pt x="14057757" y="740283"/>
                  </a:lnTo>
                  <a:close/>
                  <a:moveTo>
                    <a:pt x="14108557" y="740283"/>
                  </a:moveTo>
                  <a:lnTo>
                    <a:pt x="14133957" y="740283"/>
                  </a:lnTo>
                  <a:lnTo>
                    <a:pt x="14108557" y="740283"/>
                  </a:lnTo>
                  <a:close/>
                  <a:moveTo>
                    <a:pt x="14159357" y="740283"/>
                  </a:moveTo>
                  <a:lnTo>
                    <a:pt x="14184757" y="740283"/>
                  </a:lnTo>
                  <a:lnTo>
                    <a:pt x="14159357" y="740283"/>
                  </a:lnTo>
                  <a:close/>
                  <a:moveTo>
                    <a:pt x="14210157" y="740283"/>
                  </a:moveTo>
                  <a:lnTo>
                    <a:pt x="14235557" y="740283"/>
                  </a:lnTo>
                  <a:lnTo>
                    <a:pt x="14210157" y="740283"/>
                  </a:lnTo>
                  <a:close/>
                  <a:moveTo>
                    <a:pt x="14260957" y="740283"/>
                  </a:moveTo>
                  <a:lnTo>
                    <a:pt x="14286357" y="740283"/>
                  </a:lnTo>
                  <a:lnTo>
                    <a:pt x="14260957" y="740283"/>
                  </a:lnTo>
                  <a:close/>
                  <a:moveTo>
                    <a:pt x="14311757" y="740283"/>
                  </a:moveTo>
                  <a:lnTo>
                    <a:pt x="14337157" y="740283"/>
                  </a:lnTo>
                  <a:lnTo>
                    <a:pt x="14311757" y="740283"/>
                  </a:lnTo>
                  <a:close/>
                  <a:moveTo>
                    <a:pt x="14362557" y="740283"/>
                  </a:moveTo>
                  <a:lnTo>
                    <a:pt x="14387957" y="740283"/>
                  </a:lnTo>
                  <a:lnTo>
                    <a:pt x="14362557" y="740283"/>
                  </a:lnTo>
                  <a:close/>
                  <a:moveTo>
                    <a:pt x="14413357" y="740283"/>
                  </a:moveTo>
                  <a:lnTo>
                    <a:pt x="14438757" y="740283"/>
                  </a:lnTo>
                  <a:lnTo>
                    <a:pt x="14413357" y="740283"/>
                  </a:lnTo>
                  <a:close/>
                  <a:moveTo>
                    <a:pt x="14464157" y="740283"/>
                  </a:moveTo>
                  <a:lnTo>
                    <a:pt x="14489557" y="740283"/>
                  </a:lnTo>
                  <a:lnTo>
                    <a:pt x="14464157" y="740283"/>
                  </a:lnTo>
                  <a:close/>
                  <a:moveTo>
                    <a:pt x="14514957" y="740283"/>
                  </a:moveTo>
                  <a:lnTo>
                    <a:pt x="14540357" y="740283"/>
                  </a:lnTo>
                  <a:lnTo>
                    <a:pt x="14514957" y="740283"/>
                  </a:lnTo>
                  <a:close/>
                  <a:moveTo>
                    <a:pt x="14565757" y="740283"/>
                  </a:moveTo>
                  <a:lnTo>
                    <a:pt x="14591157" y="740283"/>
                  </a:lnTo>
                  <a:lnTo>
                    <a:pt x="14565757" y="740283"/>
                  </a:lnTo>
                  <a:close/>
                  <a:moveTo>
                    <a:pt x="14616557" y="740283"/>
                  </a:moveTo>
                  <a:lnTo>
                    <a:pt x="14641957" y="740283"/>
                  </a:lnTo>
                  <a:lnTo>
                    <a:pt x="14616557" y="740283"/>
                  </a:lnTo>
                  <a:close/>
                  <a:moveTo>
                    <a:pt x="14667357" y="740283"/>
                  </a:moveTo>
                  <a:lnTo>
                    <a:pt x="14692757" y="740283"/>
                  </a:lnTo>
                  <a:lnTo>
                    <a:pt x="14667357" y="740283"/>
                  </a:lnTo>
                  <a:close/>
                  <a:moveTo>
                    <a:pt x="14718157" y="740283"/>
                  </a:moveTo>
                  <a:lnTo>
                    <a:pt x="14743557" y="740283"/>
                  </a:lnTo>
                  <a:lnTo>
                    <a:pt x="14718157" y="740283"/>
                  </a:lnTo>
                  <a:close/>
                  <a:moveTo>
                    <a:pt x="14768957" y="740283"/>
                  </a:moveTo>
                  <a:lnTo>
                    <a:pt x="14794357" y="740283"/>
                  </a:lnTo>
                  <a:lnTo>
                    <a:pt x="14768957" y="740283"/>
                  </a:lnTo>
                  <a:close/>
                  <a:moveTo>
                    <a:pt x="14819757" y="740283"/>
                  </a:moveTo>
                  <a:lnTo>
                    <a:pt x="14845157" y="740283"/>
                  </a:lnTo>
                  <a:lnTo>
                    <a:pt x="14819757" y="740283"/>
                  </a:lnTo>
                  <a:close/>
                  <a:moveTo>
                    <a:pt x="14870557" y="740283"/>
                  </a:moveTo>
                  <a:lnTo>
                    <a:pt x="14895957" y="740283"/>
                  </a:lnTo>
                  <a:lnTo>
                    <a:pt x="14870557" y="740283"/>
                  </a:lnTo>
                  <a:close/>
                  <a:moveTo>
                    <a:pt x="14921357" y="740283"/>
                  </a:moveTo>
                  <a:lnTo>
                    <a:pt x="14946757" y="740283"/>
                  </a:lnTo>
                  <a:lnTo>
                    <a:pt x="14921357" y="740283"/>
                  </a:lnTo>
                  <a:close/>
                  <a:moveTo>
                    <a:pt x="14972157" y="740283"/>
                  </a:moveTo>
                  <a:lnTo>
                    <a:pt x="14997557" y="740283"/>
                  </a:lnTo>
                  <a:lnTo>
                    <a:pt x="14972157" y="740283"/>
                  </a:lnTo>
                  <a:close/>
                  <a:moveTo>
                    <a:pt x="15022957" y="740283"/>
                  </a:moveTo>
                  <a:lnTo>
                    <a:pt x="15048357" y="740283"/>
                  </a:lnTo>
                  <a:lnTo>
                    <a:pt x="15022957" y="740283"/>
                  </a:lnTo>
                  <a:close/>
                  <a:moveTo>
                    <a:pt x="15073757" y="740283"/>
                  </a:moveTo>
                  <a:lnTo>
                    <a:pt x="15099157" y="740283"/>
                  </a:lnTo>
                  <a:lnTo>
                    <a:pt x="15073757" y="740283"/>
                  </a:lnTo>
                  <a:close/>
                  <a:moveTo>
                    <a:pt x="15124557" y="740283"/>
                  </a:moveTo>
                  <a:lnTo>
                    <a:pt x="15149957" y="740283"/>
                  </a:lnTo>
                  <a:lnTo>
                    <a:pt x="15124557" y="740283"/>
                  </a:lnTo>
                  <a:close/>
                  <a:moveTo>
                    <a:pt x="15175357" y="740283"/>
                  </a:moveTo>
                  <a:lnTo>
                    <a:pt x="15200757" y="740283"/>
                  </a:lnTo>
                  <a:lnTo>
                    <a:pt x="15175357" y="740283"/>
                  </a:lnTo>
                  <a:close/>
                  <a:moveTo>
                    <a:pt x="15226157" y="740283"/>
                  </a:moveTo>
                  <a:lnTo>
                    <a:pt x="15251557" y="740283"/>
                  </a:lnTo>
                  <a:lnTo>
                    <a:pt x="15226157" y="740283"/>
                  </a:lnTo>
                  <a:close/>
                  <a:moveTo>
                    <a:pt x="15276957" y="740283"/>
                  </a:moveTo>
                  <a:lnTo>
                    <a:pt x="15302357" y="740283"/>
                  </a:lnTo>
                  <a:lnTo>
                    <a:pt x="15276957" y="740283"/>
                  </a:lnTo>
                  <a:close/>
                  <a:moveTo>
                    <a:pt x="15327757" y="740283"/>
                  </a:moveTo>
                  <a:lnTo>
                    <a:pt x="15353157" y="740283"/>
                  </a:lnTo>
                  <a:lnTo>
                    <a:pt x="15327757" y="740283"/>
                  </a:lnTo>
                  <a:close/>
                  <a:moveTo>
                    <a:pt x="15378557" y="740283"/>
                  </a:moveTo>
                  <a:lnTo>
                    <a:pt x="15403957" y="740283"/>
                  </a:lnTo>
                  <a:lnTo>
                    <a:pt x="15378557" y="740283"/>
                  </a:lnTo>
                  <a:close/>
                  <a:moveTo>
                    <a:pt x="15429357" y="740283"/>
                  </a:moveTo>
                  <a:lnTo>
                    <a:pt x="15454757" y="740283"/>
                  </a:lnTo>
                  <a:lnTo>
                    <a:pt x="15429357" y="740283"/>
                  </a:lnTo>
                  <a:close/>
                  <a:moveTo>
                    <a:pt x="15480157" y="740283"/>
                  </a:moveTo>
                  <a:lnTo>
                    <a:pt x="15505557" y="740283"/>
                  </a:lnTo>
                  <a:lnTo>
                    <a:pt x="15480157" y="740283"/>
                  </a:lnTo>
                  <a:close/>
                  <a:moveTo>
                    <a:pt x="15530957" y="740283"/>
                  </a:moveTo>
                  <a:lnTo>
                    <a:pt x="15556357" y="740283"/>
                  </a:lnTo>
                  <a:lnTo>
                    <a:pt x="15530957" y="740283"/>
                  </a:lnTo>
                  <a:close/>
                  <a:moveTo>
                    <a:pt x="15581757" y="740283"/>
                  </a:moveTo>
                  <a:lnTo>
                    <a:pt x="15607157" y="740283"/>
                  </a:lnTo>
                  <a:lnTo>
                    <a:pt x="15581757" y="740283"/>
                  </a:lnTo>
                  <a:close/>
                  <a:moveTo>
                    <a:pt x="15632557" y="740283"/>
                  </a:moveTo>
                  <a:lnTo>
                    <a:pt x="15657957" y="740283"/>
                  </a:lnTo>
                  <a:lnTo>
                    <a:pt x="15632557" y="740283"/>
                  </a:lnTo>
                  <a:close/>
                  <a:moveTo>
                    <a:pt x="15683357" y="740283"/>
                  </a:moveTo>
                  <a:lnTo>
                    <a:pt x="15708757" y="740283"/>
                  </a:lnTo>
                  <a:lnTo>
                    <a:pt x="15683357" y="740283"/>
                  </a:lnTo>
                  <a:close/>
                  <a:moveTo>
                    <a:pt x="15734157" y="740283"/>
                  </a:moveTo>
                  <a:lnTo>
                    <a:pt x="15759557" y="740283"/>
                  </a:lnTo>
                  <a:lnTo>
                    <a:pt x="15734157" y="740283"/>
                  </a:lnTo>
                  <a:close/>
                  <a:moveTo>
                    <a:pt x="15784957" y="740283"/>
                  </a:moveTo>
                  <a:lnTo>
                    <a:pt x="15810357" y="740283"/>
                  </a:lnTo>
                  <a:lnTo>
                    <a:pt x="15784957" y="740283"/>
                  </a:lnTo>
                  <a:close/>
                  <a:moveTo>
                    <a:pt x="15835757" y="740283"/>
                  </a:moveTo>
                  <a:lnTo>
                    <a:pt x="15861157" y="740283"/>
                  </a:lnTo>
                  <a:lnTo>
                    <a:pt x="15835757" y="740283"/>
                  </a:lnTo>
                  <a:close/>
                  <a:moveTo>
                    <a:pt x="15886557" y="740283"/>
                  </a:moveTo>
                  <a:lnTo>
                    <a:pt x="15911957" y="740283"/>
                  </a:lnTo>
                  <a:lnTo>
                    <a:pt x="15886557" y="740283"/>
                  </a:lnTo>
                  <a:close/>
                  <a:moveTo>
                    <a:pt x="15937357" y="740283"/>
                  </a:moveTo>
                  <a:lnTo>
                    <a:pt x="15962757" y="740283"/>
                  </a:lnTo>
                  <a:lnTo>
                    <a:pt x="15937357" y="740283"/>
                  </a:lnTo>
                  <a:close/>
                  <a:moveTo>
                    <a:pt x="15988157" y="740283"/>
                  </a:moveTo>
                  <a:lnTo>
                    <a:pt x="16013557" y="740283"/>
                  </a:lnTo>
                  <a:lnTo>
                    <a:pt x="15988157" y="740283"/>
                  </a:lnTo>
                  <a:close/>
                  <a:moveTo>
                    <a:pt x="16038957" y="740283"/>
                  </a:moveTo>
                  <a:lnTo>
                    <a:pt x="16064357" y="740283"/>
                  </a:lnTo>
                  <a:lnTo>
                    <a:pt x="16038957" y="740283"/>
                  </a:lnTo>
                  <a:close/>
                  <a:moveTo>
                    <a:pt x="16089757" y="740283"/>
                  </a:moveTo>
                  <a:lnTo>
                    <a:pt x="16115157" y="740283"/>
                  </a:lnTo>
                  <a:lnTo>
                    <a:pt x="16089757" y="740283"/>
                  </a:lnTo>
                  <a:close/>
                  <a:moveTo>
                    <a:pt x="16140557" y="740283"/>
                  </a:moveTo>
                  <a:lnTo>
                    <a:pt x="16165957" y="740283"/>
                  </a:lnTo>
                  <a:lnTo>
                    <a:pt x="16140557" y="740283"/>
                  </a:lnTo>
                  <a:close/>
                  <a:moveTo>
                    <a:pt x="16191357" y="740283"/>
                  </a:moveTo>
                  <a:lnTo>
                    <a:pt x="16216757" y="740283"/>
                  </a:lnTo>
                  <a:lnTo>
                    <a:pt x="16191357" y="740283"/>
                  </a:lnTo>
                  <a:close/>
                  <a:moveTo>
                    <a:pt x="16242157" y="740283"/>
                  </a:moveTo>
                  <a:lnTo>
                    <a:pt x="16267557" y="740283"/>
                  </a:lnTo>
                  <a:lnTo>
                    <a:pt x="16242157" y="740283"/>
                  </a:lnTo>
                  <a:close/>
                  <a:moveTo>
                    <a:pt x="16292957" y="740283"/>
                  </a:moveTo>
                  <a:lnTo>
                    <a:pt x="16318357" y="740283"/>
                  </a:lnTo>
                  <a:lnTo>
                    <a:pt x="16292957" y="740283"/>
                  </a:lnTo>
                  <a:close/>
                  <a:moveTo>
                    <a:pt x="16343757" y="740283"/>
                  </a:moveTo>
                  <a:lnTo>
                    <a:pt x="16369157" y="740283"/>
                  </a:lnTo>
                  <a:lnTo>
                    <a:pt x="16343757" y="740283"/>
                  </a:lnTo>
                  <a:close/>
                  <a:moveTo>
                    <a:pt x="16394557" y="740283"/>
                  </a:moveTo>
                  <a:lnTo>
                    <a:pt x="16419957" y="740283"/>
                  </a:lnTo>
                  <a:lnTo>
                    <a:pt x="16394557" y="740283"/>
                  </a:lnTo>
                  <a:close/>
                  <a:moveTo>
                    <a:pt x="16445357" y="740283"/>
                  </a:moveTo>
                  <a:lnTo>
                    <a:pt x="16470757" y="740283"/>
                  </a:lnTo>
                  <a:lnTo>
                    <a:pt x="16445357" y="740283"/>
                  </a:lnTo>
                  <a:close/>
                  <a:moveTo>
                    <a:pt x="16496157" y="740283"/>
                  </a:moveTo>
                  <a:lnTo>
                    <a:pt x="16521557" y="740283"/>
                  </a:lnTo>
                  <a:lnTo>
                    <a:pt x="16496157" y="740283"/>
                  </a:lnTo>
                  <a:close/>
                  <a:moveTo>
                    <a:pt x="16546957" y="740283"/>
                  </a:moveTo>
                  <a:lnTo>
                    <a:pt x="16572357" y="740283"/>
                  </a:lnTo>
                  <a:lnTo>
                    <a:pt x="16546957" y="740283"/>
                  </a:lnTo>
                  <a:close/>
                  <a:moveTo>
                    <a:pt x="16597757" y="740283"/>
                  </a:moveTo>
                  <a:lnTo>
                    <a:pt x="16623157" y="740283"/>
                  </a:lnTo>
                  <a:lnTo>
                    <a:pt x="16597757" y="740283"/>
                  </a:lnTo>
                  <a:close/>
                  <a:moveTo>
                    <a:pt x="16648557" y="740283"/>
                  </a:moveTo>
                  <a:lnTo>
                    <a:pt x="16673957" y="740283"/>
                  </a:lnTo>
                  <a:lnTo>
                    <a:pt x="16648557" y="740283"/>
                  </a:lnTo>
                  <a:close/>
                  <a:moveTo>
                    <a:pt x="16699357" y="740283"/>
                  </a:moveTo>
                  <a:lnTo>
                    <a:pt x="16724757" y="740283"/>
                  </a:lnTo>
                  <a:lnTo>
                    <a:pt x="16699357" y="740283"/>
                  </a:lnTo>
                  <a:close/>
                  <a:moveTo>
                    <a:pt x="16750157" y="740283"/>
                  </a:moveTo>
                  <a:lnTo>
                    <a:pt x="16775557" y="740283"/>
                  </a:lnTo>
                  <a:lnTo>
                    <a:pt x="16750157" y="740283"/>
                  </a:lnTo>
                  <a:close/>
                  <a:moveTo>
                    <a:pt x="16800957" y="740283"/>
                  </a:moveTo>
                  <a:lnTo>
                    <a:pt x="16826357" y="740283"/>
                  </a:lnTo>
                  <a:lnTo>
                    <a:pt x="16800957" y="740283"/>
                  </a:lnTo>
                  <a:close/>
                  <a:moveTo>
                    <a:pt x="16851757" y="740283"/>
                  </a:moveTo>
                  <a:lnTo>
                    <a:pt x="16877157" y="740283"/>
                  </a:lnTo>
                  <a:lnTo>
                    <a:pt x="16851757" y="740283"/>
                  </a:lnTo>
                  <a:close/>
                  <a:moveTo>
                    <a:pt x="16902557" y="740283"/>
                  </a:moveTo>
                  <a:lnTo>
                    <a:pt x="16927957" y="740283"/>
                  </a:lnTo>
                  <a:lnTo>
                    <a:pt x="16902557" y="740283"/>
                  </a:lnTo>
                  <a:close/>
                  <a:moveTo>
                    <a:pt x="16953357" y="740283"/>
                  </a:moveTo>
                  <a:lnTo>
                    <a:pt x="16978757" y="740283"/>
                  </a:lnTo>
                  <a:lnTo>
                    <a:pt x="16953357" y="740283"/>
                  </a:lnTo>
                  <a:close/>
                  <a:moveTo>
                    <a:pt x="17004157" y="740283"/>
                  </a:moveTo>
                  <a:lnTo>
                    <a:pt x="17029557" y="740283"/>
                  </a:lnTo>
                  <a:lnTo>
                    <a:pt x="17004157" y="740283"/>
                  </a:lnTo>
                  <a:close/>
                  <a:moveTo>
                    <a:pt x="17054957" y="740283"/>
                  </a:moveTo>
                  <a:lnTo>
                    <a:pt x="17080357" y="740283"/>
                  </a:lnTo>
                  <a:lnTo>
                    <a:pt x="17054957" y="740283"/>
                  </a:lnTo>
                  <a:close/>
                  <a:moveTo>
                    <a:pt x="17105757" y="740283"/>
                  </a:moveTo>
                  <a:lnTo>
                    <a:pt x="17131157" y="740283"/>
                  </a:lnTo>
                  <a:lnTo>
                    <a:pt x="17105757" y="740283"/>
                  </a:lnTo>
                  <a:close/>
                  <a:moveTo>
                    <a:pt x="17156557" y="740283"/>
                  </a:moveTo>
                  <a:lnTo>
                    <a:pt x="17181957" y="740283"/>
                  </a:lnTo>
                  <a:lnTo>
                    <a:pt x="17156557" y="740283"/>
                  </a:lnTo>
                  <a:close/>
                  <a:moveTo>
                    <a:pt x="17207357" y="740283"/>
                  </a:moveTo>
                  <a:lnTo>
                    <a:pt x="17232757" y="740283"/>
                  </a:lnTo>
                  <a:lnTo>
                    <a:pt x="17207357" y="740283"/>
                  </a:lnTo>
                  <a:close/>
                  <a:moveTo>
                    <a:pt x="17258157" y="740283"/>
                  </a:moveTo>
                  <a:lnTo>
                    <a:pt x="17283557" y="740283"/>
                  </a:lnTo>
                  <a:lnTo>
                    <a:pt x="17258157" y="740283"/>
                  </a:lnTo>
                  <a:close/>
                  <a:moveTo>
                    <a:pt x="17308957" y="740283"/>
                  </a:moveTo>
                  <a:lnTo>
                    <a:pt x="17334357" y="740283"/>
                  </a:lnTo>
                  <a:lnTo>
                    <a:pt x="17308957" y="740283"/>
                  </a:lnTo>
                  <a:close/>
                  <a:moveTo>
                    <a:pt x="17359757" y="740283"/>
                  </a:moveTo>
                  <a:lnTo>
                    <a:pt x="17385157" y="740283"/>
                  </a:lnTo>
                  <a:lnTo>
                    <a:pt x="17359757" y="740283"/>
                  </a:lnTo>
                  <a:close/>
                  <a:moveTo>
                    <a:pt x="17410557" y="740283"/>
                  </a:moveTo>
                  <a:lnTo>
                    <a:pt x="17435957" y="740283"/>
                  </a:lnTo>
                  <a:lnTo>
                    <a:pt x="17410557" y="740283"/>
                  </a:lnTo>
                  <a:close/>
                  <a:moveTo>
                    <a:pt x="17461357" y="740283"/>
                  </a:moveTo>
                  <a:lnTo>
                    <a:pt x="17486757" y="740283"/>
                  </a:lnTo>
                  <a:lnTo>
                    <a:pt x="17461357" y="740283"/>
                  </a:lnTo>
                  <a:close/>
                  <a:moveTo>
                    <a:pt x="17512157" y="740283"/>
                  </a:moveTo>
                  <a:lnTo>
                    <a:pt x="17537557" y="740283"/>
                  </a:lnTo>
                  <a:lnTo>
                    <a:pt x="17512157" y="740283"/>
                  </a:lnTo>
                  <a:close/>
                  <a:moveTo>
                    <a:pt x="17562957" y="740283"/>
                  </a:moveTo>
                  <a:lnTo>
                    <a:pt x="17588357" y="740283"/>
                  </a:lnTo>
                  <a:lnTo>
                    <a:pt x="17562957" y="740283"/>
                  </a:lnTo>
                  <a:close/>
                  <a:moveTo>
                    <a:pt x="17613757" y="740283"/>
                  </a:moveTo>
                  <a:lnTo>
                    <a:pt x="17639157" y="740283"/>
                  </a:lnTo>
                  <a:lnTo>
                    <a:pt x="17613757" y="740283"/>
                  </a:lnTo>
                  <a:close/>
                  <a:moveTo>
                    <a:pt x="17664557" y="740283"/>
                  </a:moveTo>
                  <a:lnTo>
                    <a:pt x="17689957" y="740283"/>
                  </a:lnTo>
                  <a:lnTo>
                    <a:pt x="17664557" y="740283"/>
                  </a:lnTo>
                  <a:close/>
                  <a:moveTo>
                    <a:pt x="17715357" y="740283"/>
                  </a:moveTo>
                  <a:lnTo>
                    <a:pt x="17740757" y="740283"/>
                  </a:lnTo>
                  <a:lnTo>
                    <a:pt x="17715357" y="740283"/>
                  </a:lnTo>
                  <a:close/>
                  <a:moveTo>
                    <a:pt x="17766157" y="740283"/>
                  </a:moveTo>
                  <a:lnTo>
                    <a:pt x="17791557" y="740283"/>
                  </a:lnTo>
                  <a:lnTo>
                    <a:pt x="17766157" y="740283"/>
                  </a:lnTo>
                  <a:close/>
                  <a:moveTo>
                    <a:pt x="17816957" y="740283"/>
                  </a:moveTo>
                  <a:lnTo>
                    <a:pt x="17842357" y="740283"/>
                  </a:lnTo>
                  <a:lnTo>
                    <a:pt x="17816957" y="740283"/>
                  </a:lnTo>
                  <a:close/>
                  <a:moveTo>
                    <a:pt x="17867757" y="740283"/>
                  </a:moveTo>
                  <a:lnTo>
                    <a:pt x="17893157" y="740283"/>
                  </a:lnTo>
                  <a:lnTo>
                    <a:pt x="17867757" y="740283"/>
                  </a:lnTo>
                  <a:close/>
                  <a:moveTo>
                    <a:pt x="17918557" y="740283"/>
                  </a:moveTo>
                  <a:lnTo>
                    <a:pt x="17943957" y="740283"/>
                  </a:lnTo>
                  <a:lnTo>
                    <a:pt x="17918557" y="740283"/>
                  </a:lnTo>
                  <a:close/>
                  <a:moveTo>
                    <a:pt x="17969357" y="740283"/>
                  </a:moveTo>
                  <a:lnTo>
                    <a:pt x="17994757" y="740283"/>
                  </a:lnTo>
                  <a:lnTo>
                    <a:pt x="17969357" y="740283"/>
                  </a:lnTo>
                  <a:close/>
                  <a:moveTo>
                    <a:pt x="18020157" y="740283"/>
                  </a:moveTo>
                  <a:lnTo>
                    <a:pt x="18045557" y="740283"/>
                  </a:lnTo>
                  <a:lnTo>
                    <a:pt x="18020157" y="740283"/>
                  </a:lnTo>
                  <a:close/>
                  <a:moveTo>
                    <a:pt x="18070957" y="740283"/>
                  </a:moveTo>
                  <a:lnTo>
                    <a:pt x="18096357" y="740283"/>
                  </a:lnTo>
                  <a:lnTo>
                    <a:pt x="18070957" y="740283"/>
                  </a:lnTo>
                  <a:close/>
                  <a:moveTo>
                    <a:pt x="18121757" y="740283"/>
                  </a:moveTo>
                  <a:lnTo>
                    <a:pt x="18147157" y="740283"/>
                  </a:lnTo>
                  <a:lnTo>
                    <a:pt x="18121757" y="740283"/>
                  </a:lnTo>
                  <a:close/>
                  <a:moveTo>
                    <a:pt x="18172557" y="740283"/>
                  </a:moveTo>
                  <a:lnTo>
                    <a:pt x="18197957" y="740283"/>
                  </a:lnTo>
                  <a:lnTo>
                    <a:pt x="18172557" y="740283"/>
                  </a:lnTo>
                  <a:close/>
                  <a:moveTo>
                    <a:pt x="18223357" y="740283"/>
                  </a:moveTo>
                  <a:lnTo>
                    <a:pt x="18248757" y="740283"/>
                  </a:lnTo>
                  <a:lnTo>
                    <a:pt x="18223357" y="740283"/>
                  </a:lnTo>
                  <a:close/>
                  <a:moveTo>
                    <a:pt x="18274157" y="740283"/>
                  </a:moveTo>
                  <a:lnTo>
                    <a:pt x="18299557" y="740283"/>
                  </a:lnTo>
                  <a:lnTo>
                    <a:pt x="18274157" y="740283"/>
                  </a:lnTo>
                  <a:close/>
                  <a:moveTo>
                    <a:pt x="18324957" y="740283"/>
                  </a:moveTo>
                  <a:lnTo>
                    <a:pt x="18350357" y="740283"/>
                  </a:lnTo>
                  <a:lnTo>
                    <a:pt x="18324957" y="740283"/>
                  </a:lnTo>
                  <a:close/>
                  <a:moveTo>
                    <a:pt x="18375757" y="740283"/>
                  </a:moveTo>
                  <a:lnTo>
                    <a:pt x="18401157" y="740283"/>
                  </a:lnTo>
                  <a:lnTo>
                    <a:pt x="18375757" y="740283"/>
                  </a:lnTo>
                  <a:close/>
                  <a:moveTo>
                    <a:pt x="18426557" y="740283"/>
                  </a:moveTo>
                  <a:lnTo>
                    <a:pt x="18451957" y="740283"/>
                  </a:lnTo>
                  <a:lnTo>
                    <a:pt x="18426557" y="740283"/>
                  </a:lnTo>
                  <a:close/>
                  <a:moveTo>
                    <a:pt x="18477357" y="740283"/>
                  </a:moveTo>
                  <a:lnTo>
                    <a:pt x="18502757" y="740283"/>
                  </a:lnTo>
                  <a:lnTo>
                    <a:pt x="18477357" y="740283"/>
                  </a:lnTo>
                  <a:close/>
                  <a:moveTo>
                    <a:pt x="18528157" y="740283"/>
                  </a:moveTo>
                  <a:lnTo>
                    <a:pt x="18553557" y="740283"/>
                  </a:lnTo>
                  <a:lnTo>
                    <a:pt x="18528157" y="740283"/>
                  </a:lnTo>
                  <a:close/>
                  <a:moveTo>
                    <a:pt x="18578957" y="740283"/>
                  </a:moveTo>
                  <a:lnTo>
                    <a:pt x="18604357" y="740283"/>
                  </a:lnTo>
                  <a:lnTo>
                    <a:pt x="18578957" y="740283"/>
                  </a:lnTo>
                  <a:close/>
                  <a:moveTo>
                    <a:pt x="18629757" y="740283"/>
                  </a:moveTo>
                  <a:lnTo>
                    <a:pt x="18655157" y="740283"/>
                  </a:lnTo>
                  <a:lnTo>
                    <a:pt x="18629757" y="740283"/>
                  </a:lnTo>
                  <a:close/>
                  <a:moveTo>
                    <a:pt x="18680557" y="740283"/>
                  </a:moveTo>
                  <a:lnTo>
                    <a:pt x="18705957" y="740283"/>
                  </a:lnTo>
                  <a:lnTo>
                    <a:pt x="18680557" y="740283"/>
                  </a:lnTo>
                  <a:close/>
                  <a:moveTo>
                    <a:pt x="18731357" y="740283"/>
                  </a:moveTo>
                  <a:lnTo>
                    <a:pt x="18756757" y="740283"/>
                  </a:lnTo>
                  <a:lnTo>
                    <a:pt x="18731357" y="740283"/>
                  </a:lnTo>
                  <a:close/>
                  <a:moveTo>
                    <a:pt x="18782157" y="740283"/>
                  </a:moveTo>
                  <a:lnTo>
                    <a:pt x="18807557" y="740283"/>
                  </a:lnTo>
                  <a:lnTo>
                    <a:pt x="18782157" y="740283"/>
                  </a:lnTo>
                  <a:close/>
                  <a:moveTo>
                    <a:pt x="18832957" y="740283"/>
                  </a:moveTo>
                  <a:lnTo>
                    <a:pt x="18858357" y="740283"/>
                  </a:lnTo>
                  <a:lnTo>
                    <a:pt x="18832957" y="740283"/>
                  </a:lnTo>
                  <a:close/>
                  <a:moveTo>
                    <a:pt x="18883757" y="740283"/>
                  </a:moveTo>
                  <a:lnTo>
                    <a:pt x="18909157" y="740283"/>
                  </a:lnTo>
                  <a:lnTo>
                    <a:pt x="18883757" y="740283"/>
                  </a:lnTo>
                  <a:close/>
                  <a:moveTo>
                    <a:pt x="18934557" y="740283"/>
                  </a:moveTo>
                  <a:lnTo>
                    <a:pt x="18959957" y="740283"/>
                  </a:lnTo>
                  <a:lnTo>
                    <a:pt x="18934557" y="740283"/>
                  </a:lnTo>
                  <a:close/>
                  <a:moveTo>
                    <a:pt x="18985357" y="740283"/>
                  </a:moveTo>
                  <a:lnTo>
                    <a:pt x="19010757" y="740283"/>
                  </a:lnTo>
                  <a:lnTo>
                    <a:pt x="18985357" y="740283"/>
                  </a:lnTo>
                  <a:close/>
                  <a:moveTo>
                    <a:pt x="19036157" y="740283"/>
                  </a:moveTo>
                  <a:lnTo>
                    <a:pt x="19061557" y="740283"/>
                  </a:lnTo>
                  <a:lnTo>
                    <a:pt x="19036157" y="740283"/>
                  </a:lnTo>
                  <a:close/>
                  <a:moveTo>
                    <a:pt x="19086957" y="740283"/>
                  </a:moveTo>
                  <a:lnTo>
                    <a:pt x="19112357" y="740283"/>
                  </a:lnTo>
                  <a:lnTo>
                    <a:pt x="19086957" y="740283"/>
                  </a:lnTo>
                  <a:close/>
                  <a:moveTo>
                    <a:pt x="19137757" y="740283"/>
                  </a:moveTo>
                  <a:lnTo>
                    <a:pt x="19163157" y="740283"/>
                  </a:lnTo>
                  <a:lnTo>
                    <a:pt x="19137757" y="740283"/>
                  </a:lnTo>
                  <a:close/>
                  <a:moveTo>
                    <a:pt x="19188557" y="740283"/>
                  </a:moveTo>
                  <a:lnTo>
                    <a:pt x="19213957" y="740283"/>
                  </a:lnTo>
                  <a:lnTo>
                    <a:pt x="19188557" y="740283"/>
                  </a:lnTo>
                  <a:close/>
                  <a:moveTo>
                    <a:pt x="19239357" y="740283"/>
                  </a:moveTo>
                  <a:lnTo>
                    <a:pt x="19259804" y="740283"/>
                  </a:lnTo>
                  <a:cubicBezTo>
                    <a:pt x="19261582" y="740283"/>
                    <a:pt x="19262979" y="741680"/>
                    <a:pt x="19262979" y="743458"/>
                  </a:cubicBezTo>
                  <a:lnTo>
                    <a:pt x="19262979" y="742061"/>
                  </a:lnTo>
                  <a:lnTo>
                    <a:pt x="19256629" y="742061"/>
                  </a:lnTo>
                  <a:lnTo>
                    <a:pt x="19256629" y="737108"/>
                  </a:lnTo>
                  <a:lnTo>
                    <a:pt x="19259804" y="737108"/>
                  </a:lnTo>
                  <a:lnTo>
                    <a:pt x="19259804" y="740283"/>
                  </a:lnTo>
                  <a:lnTo>
                    <a:pt x="19239357" y="740283"/>
                  </a:lnTo>
                  <a:close/>
                  <a:moveTo>
                    <a:pt x="19262979" y="773811"/>
                  </a:moveTo>
                  <a:lnTo>
                    <a:pt x="19262979" y="799211"/>
                  </a:lnTo>
                  <a:lnTo>
                    <a:pt x="19256629" y="799211"/>
                  </a:lnTo>
                  <a:lnTo>
                    <a:pt x="19256629" y="773811"/>
                  </a:lnTo>
                  <a:close/>
                  <a:moveTo>
                    <a:pt x="19256629" y="824611"/>
                  </a:moveTo>
                  <a:lnTo>
                    <a:pt x="19256629" y="850011"/>
                  </a:lnTo>
                  <a:lnTo>
                    <a:pt x="19250279" y="850011"/>
                  </a:lnTo>
                  <a:lnTo>
                    <a:pt x="19250279" y="824611"/>
                  </a:lnTo>
                  <a:close/>
                  <a:moveTo>
                    <a:pt x="19250279" y="875411"/>
                  </a:moveTo>
                  <a:lnTo>
                    <a:pt x="19250279" y="900811"/>
                  </a:lnTo>
                  <a:lnTo>
                    <a:pt x="19243929" y="900811"/>
                  </a:lnTo>
                  <a:lnTo>
                    <a:pt x="19243929" y="875411"/>
                  </a:lnTo>
                  <a:close/>
                  <a:moveTo>
                    <a:pt x="19243929" y="926211"/>
                  </a:moveTo>
                  <a:lnTo>
                    <a:pt x="19243929" y="951611"/>
                  </a:lnTo>
                  <a:lnTo>
                    <a:pt x="19237579" y="951611"/>
                  </a:lnTo>
                  <a:lnTo>
                    <a:pt x="19237579" y="926211"/>
                  </a:lnTo>
                  <a:close/>
                  <a:moveTo>
                    <a:pt x="19237579" y="977011"/>
                  </a:moveTo>
                  <a:lnTo>
                    <a:pt x="19237579" y="1002411"/>
                  </a:lnTo>
                  <a:lnTo>
                    <a:pt x="19231229" y="1002411"/>
                  </a:lnTo>
                  <a:lnTo>
                    <a:pt x="19231229" y="977011"/>
                  </a:lnTo>
                  <a:close/>
                  <a:moveTo>
                    <a:pt x="19231229" y="1027811"/>
                  </a:moveTo>
                  <a:lnTo>
                    <a:pt x="19231229" y="1053211"/>
                  </a:lnTo>
                  <a:lnTo>
                    <a:pt x="19224879" y="1053211"/>
                  </a:lnTo>
                  <a:lnTo>
                    <a:pt x="19224879" y="1027811"/>
                  </a:lnTo>
                  <a:close/>
                  <a:moveTo>
                    <a:pt x="19224879" y="1078611"/>
                  </a:moveTo>
                  <a:lnTo>
                    <a:pt x="19224879" y="1104011"/>
                  </a:lnTo>
                  <a:lnTo>
                    <a:pt x="19218529" y="1104011"/>
                  </a:lnTo>
                  <a:lnTo>
                    <a:pt x="19218529" y="1078611"/>
                  </a:lnTo>
                  <a:close/>
                  <a:moveTo>
                    <a:pt x="19218529" y="1129411"/>
                  </a:moveTo>
                  <a:lnTo>
                    <a:pt x="19218529" y="1154811"/>
                  </a:lnTo>
                  <a:lnTo>
                    <a:pt x="19212179" y="1154811"/>
                  </a:lnTo>
                  <a:lnTo>
                    <a:pt x="19212179" y="1129411"/>
                  </a:lnTo>
                  <a:close/>
                  <a:moveTo>
                    <a:pt x="19212179" y="1180211"/>
                  </a:moveTo>
                  <a:lnTo>
                    <a:pt x="19212179" y="1205611"/>
                  </a:lnTo>
                  <a:lnTo>
                    <a:pt x="19205829" y="1205611"/>
                  </a:lnTo>
                  <a:lnTo>
                    <a:pt x="19205829" y="1180211"/>
                  </a:lnTo>
                  <a:close/>
                  <a:moveTo>
                    <a:pt x="19205829" y="1231011"/>
                  </a:moveTo>
                  <a:lnTo>
                    <a:pt x="19205829" y="1256411"/>
                  </a:lnTo>
                  <a:lnTo>
                    <a:pt x="19199479" y="1256411"/>
                  </a:lnTo>
                  <a:lnTo>
                    <a:pt x="19199479" y="1231011"/>
                  </a:lnTo>
                  <a:close/>
                  <a:moveTo>
                    <a:pt x="19199479" y="1281811"/>
                  </a:moveTo>
                  <a:lnTo>
                    <a:pt x="19199479" y="1307211"/>
                  </a:lnTo>
                  <a:lnTo>
                    <a:pt x="19193129" y="1307211"/>
                  </a:lnTo>
                  <a:lnTo>
                    <a:pt x="19193129" y="1281811"/>
                  </a:lnTo>
                  <a:close/>
                  <a:moveTo>
                    <a:pt x="19193129" y="1332611"/>
                  </a:moveTo>
                  <a:lnTo>
                    <a:pt x="19193129" y="1358011"/>
                  </a:lnTo>
                  <a:lnTo>
                    <a:pt x="19186779" y="1358011"/>
                  </a:lnTo>
                  <a:lnTo>
                    <a:pt x="19186779" y="1332611"/>
                  </a:lnTo>
                  <a:close/>
                  <a:moveTo>
                    <a:pt x="19186779" y="1383411"/>
                  </a:moveTo>
                  <a:lnTo>
                    <a:pt x="19186779" y="1408811"/>
                  </a:lnTo>
                  <a:lnTo>
                    <a:pt x="19180429" y="1408811"/>
                  </a:lnTo>
                  <a:lnTo>
                    <a:pt x="19180429" y="1383411"/>
                  </a:lnTo>
                  <a:close/>
                  <a:moveTo>
                    <a:pt x="19180429" y="1434211"/>
                  </a:moveTo>
                  <a:lnTo>
                    <a:pt x="19180429" y="1459611"/>
                  </a:lnTo>
                  <a:lnTo>
                    <a:pt x="19174079" y="1459611"/>
                  </a:lnTo>
                  <a:lnTo>
                    <a:pt x="19174079" y="1434211"/>
                  </a:lnTo>
                  <a:close/>
                  <a:moveTo>
                    <a:pt x="19174079" y="1485011"/>
                  </a:moveTo>
                  <a:lnTo>
                    <a:pt x="19174079" y="1510411"/>
                  </a:lnTo>
                  <a:lnTo>
                    <a:pt x="19167729" y="1510411"/>
                  </a:lnTo>
                  <a:lnTo>
                    <a:pt x="19167729" y="1485011"/>
                  </a:lnTo>
                  <a:close/>
                  <a:moveTo>
                    <a:pt x="19167729" y="1535811"/>
                  </a:moveTo>
                  <a:lnTo>
                    <a:pt x="19167729" y="1561211"/>
                  </a:lnTo>
                  <a:lnTo>
                    <a:pt x="19161379" y="1561211"/>
                  </a:lnTo>
                  <a:lnTo>
                    <a:pt x="19161379" y="1535811"/>
                  </a:lnTo>
                  <a:close/>
                  <a:moveTo>
                    <a:pt x="19161379" y="1586611"/>
                  </a:moveTo>
                  <a:lnTo>
                    <a:pt x="19161379" y="1612011"/>
                  </a:lnTo>
                  <a:lnTo>
                    <a:pt x="19155029" y="1612011"/>
                  </a:lnTo>
                  <a:lnTo>
                    <a:pt x="19155029" y="1586611"/>
                  </a:lnTo>
                  <a:close/>
                  <a:moveTo>
                    <a:pt x="19155029" y="1637411"/>
                  </a:moveTo>
                  <a:lnTo>
                    <a:pt x="19155029" y="1662811"/>
                  </a:lnTo>
                  <a:lnTo>
                    <a:pt x="19148679" y="1662811"/>
                  </a:lnTo>
                  <a:lnTo>
                    <a:pt x="19148679" y="1637411"/>
                  </a:lnTo>
                  <a:close/>
                  <a:moveTo>
                    <a:pt x="19148679" y="1688211"/>
                  </a:moveTo>
                  <a:lnTo>
                    <a:pt x="19148679" y="1713611"/>
                  </a:lnTo>
                  <a:lnTo>
                    <a:pt x="19142329" y="1713611"/>
                  </a:lnTo>
                  <a:lnTo>
                    <a:pt x="19142329" y="1688211"/>
                  </a:lnTo>
                  <a:close/>
                  <a:moveTo>
                    <a:pt x="19142329" y="1739011"/>
                  </a:moveTo>
                  <a:lnTo>
                    <a:pt x="19142329" y="1764411"/>
                  </a:lnTo>
                  <a:lnTo>
                    <a:pt x="19135979" y="1764411"/>
                  </a:lnTo>
                  <a:lnTo>
                    <a:pt x="19135979" y="1739011"/>
                  </a:lnTo>
                  <a:close/>
                  <a:moveTo>
                    <a:pt x="19135979" y="1789811"/>
                  </a:moveTo>
                  <a:lnTo>
                    <a:pt x="19135979" y="1815211"/>
                  </a:lnTo>
                  <a:lnTo>
                    <a:pt x="19129629" y="1815211"/>
                  </a:lnTo>
                  <a:lnTo>
                    <a:pt x="19129629" y="1789811"/>
                  </a:lnTo>
                  <a:close/>
                  <a:moveTo>
                    <a:pt x="19129629" y="1840611"/>
                  </a:moveTo>
                  <a:lnTo>
                    <a:pt x="19129629" y="1866011"/>
                  </a:lnTo>
                  <a:lnTo>
                    <a:pt x="19123279" y="1866011"/>
                  </a:lnTo>
                  <a:lnTo>
                    <a:pt x="19123279" y="1840611"/>
                  </a:lnTo>
                  <a:close/>
                  <a:moveTo>
                    <a:pt x="19123279" y="1891411"/>
                  </a:moveTo>
                  <a:lnTo>
                    <a:pt x="19123279" y="1916811"/>
                  </a:lnTo>
                  <a:lnTo>
                    <a:pt x="19116929" y="1916811"/>
                  </a:lnTo>
                  <a:lnTo>
                    <a:pt x="19116929" y="1891411"/>
                  </a:lnTo>
                  <a:close/>
                  <a:moveTo>
                    <a:pt x="19116929" y="1942211"/>
                  </a:moveTo>
                  <a:lnTo>
                    <a:pt x="19116929" y="1967611"/>
                  </a:lnTo>
                  <a:lnTo>
                    <a:pt x="19110579" y="1967611"/>
                  </a:lnTo>
                  <a:lnTo>
                    <a:pt x="19110579" y="1942211"/>
                  </a:lnTo>
                  <a:close/>
                  <a:moveTo>
                    <a:pt x="19110579" y="1993011"/>
                  </a:moveTo>
                  <a:lnTo>
                    <a:pt x="19110579" y="2018411"/>
                  </a:lnTo>
                  <a:lnTo>
                    <a:pt x="19104229" y="2018411"/>
                  </a:lnTo>
                  <a:lnTo>
                    <a:pt x="19104229" y="1993011"/>
                  </a:lnTo>
                  <a:close/>
                  <a:moveTo>
                    <a:pt x="19104229" y="2043811"/>
                  </a:moveTo>
                  <a:lnTo>
                    <a:pt x="19104229" y="2069211"/>
                  </a:lnTo>
                  <a:lnTo>
                    <a:pt x="19097879" y="2069211"/>
                  </a:lnTo>
                  <a:lnTo>
                    <a:pt x="19097879" y="2043811"/>
                  </a:lnTo>
                  <a:close/>
                  <a:moveTo>
                    <a:pt x="19097879" y="2094611"/>
                  </a:moveTo>
                  <a:lnTo>
                    <a:pt x="19097879" y="2120011"/>
                  </a:lnTo>
                  <a:lnTo>
                    <a:pt x="19091529" y="2120011"/>
                  </a:lnTo>
                  <a:lnTo>
                    <a:pt x="19091529" y="2094611"/>
                  </a:lnTo>
                  <a:close/>
                  <a:moveTo>
                    <a:pt x="19091529" y="2145411"/>
                  </a:moveTo>
                  <a:lnTo>
                    <a:pt x="19091529" y="2170811"/>
                  </a:lnTo>
                  <a:lnTo>
                    <a:pt x="19085179" y="2170811"/>
                  </a:lnTo>
                  <a:lnTo>
                    <a:pt x="19085179" y="2145411"/>
                  </a:lnTo>
                  <a:close/>
                  <a:moveTo>
                    <a:pt x="19085179" y="2196211"/>
                  </a:moveTo>
                  <a:lnTo>
                    <a:pt x="19085179" y="2221611"/>
                  </a:lnTo>
                  <a:lnTo>
                    <a:pt x="19078829" y="2221611"/>
                  </a:lnTo>
                  <a:lnTo>
                    <a:pt x="19078829" y="2196211"/>
                  </a:lnTo>
                  <a:close/>
                  <a:moveTo>
                    <a:pt x="19078829" y="2247011"/>
                  </a:moveTo>
                  <a:lnTo>
                    <a:pt x="19078829" y="2272411"/>
                  </a:lnTo>
                  <a:lnTo>
                    <a:pt x="19072479" y="2272411"/>
                  </a:lnTo>
                  <a:lnTo>
                    <a:pt x="19072479" y="2247011"/>
                  </a:lnTo>
                  <a:close/>
                  <a:moveTo>
                    <a:pt x="19072479" y="2297811"/>
                  </a:moveTo>
                  <a:lnTo>
                    <a:pt x="19072479" y="2323211"/>
                  </a:lnTo>
                  <a:lnTo>
                    <a:pt x="19066129" y="2323211"/>
                  </a:lnTo>
                  <a:lnTo>
                    <a:pt x="19066129" y="2297811"/>
                  </a:lnTo>
                  <a:close/>
                  <a:moveTo>
                    <a:pt x="19066129" y="2348611"/>
                  </a:moveTo>
                  <a:lnTo>
                    <a:pt x="19066129" y="2374011"/>
                  </a:lnTo>
                  <a:lnTo>
                    <a:pt x="19059779" y="2374011"/>
                  </a:lnTo>
                  <a:lnTo>
                    <a:pt x="19059779" y="2348611"/>
                  </a:lnTo>
                  <a:close/>
                  <a:moveTo>
                    <a:pt x="19050000" y="2395982"/>
                  </a:moveTo>
                  <a:lnTo>
                    <a:pt x="19024600" y="2395982"/>
                  </a:lnTo>
                  <a:lnTo>
                    <a:pt x="19024600" y="2389632"/>
                  </a:lnTo>
                  <a:lnTo>
                    <a:pt x="19050000" y="2389632"/>
                  </a:lnTo>
                  <a:close/>
                  <a:moveTo>
                    <a:pt x="18999200" y="2389632"/>
                  </a:moveTo>
                  <a:lnTo>
                    <a:pt x="18973800" y="2389632"/>
                  </a:lnTo>
                  <a:lnTo>
                    <a:pt x="18973800" y="2383282"/>
                  </a:lnTo>
                  <a:lnTo>
                    <a:pt x="18999200" y="2383282"/>
                  </a:lnTo>
                  <a:close/>
                  <a:moveTo>
                    <a:pt x="18948400" y="2383282"/>
                  </a:moveTo>
                  <a:lnTo>
                    <a:pt x="18923000" y="2383282"/>
                  </a:lnTo>
                  <a:lnTo>
                    <a:pt x="18923000" y="2376932"/>
                  </a:lnTo>
                  <a:lnTo>
                    <a:pt x="18948400" y="2376932"/>
                  </a:lnTo>
                  <a:close/>
                  <a:moveTo>
                    <a:pt x="18897600" y="2376932"/>
                  </a:moveTo>
                  <a:lnTo>
                    <a:pt x="18872200" y="2376932"/>
                  </a:lnTo>
                  <a:lnTo>
                    <a:pt x="18872200" y="2370582"/>
                  </a:lnTo>
                  <a:lnTo>
                    <a:pt x="18897600" y="2370582"/>
                  </a:lnTo>
                  <a:close/>
                  <a:moveTo>
                    <a:pt x="18846800" y="2370582"/>
                  </a:moveTo>
                  <a:lnTo>
                    <a:pt x="18821400" y="2370582"/>
                  </a:lnTo>
                  <a:lnTo>
                    <a:pt x="18821400" y="2364232"/>
                  </a:lnTo>
                  <a:lnTo>
                    <a:pt x="18846800" y="2364232"/>
                  </a:lnTo>
                  <a:close/>
                  <a:moveTo>
                    <a:pt x="18796000" y="2364232"/>
                  </a:moveTo>
                  <a:lnTo>
                    <a:pt x="18770600" y="2364232"/>
                  </a:lnTo>
                  <a:lnTo>
                    <a:pt x="18770600" y="2357882"/>
                  </a:lnTo>
                  <a:lnTo>
                    <a:pt x="18796000" y="2357882"/>
                  </a:lnTo>
                  <a:close/>
                  <a:moveTo>
                    <a:pt x="18745200" y="2357882"/>
                  </a:moveTo>
                  <a:lnTo>
                    <a:pt x="18719800" y="2357882"/>
                  </a:lnTo>
                  <a:lnTo>
                    <a:pt x="18719800" y="2351532"/>
                  </a:lnTo>
                  <a:lnTo>
                    <a:pt x="18745200" y="2351532"/>
                  </a:lnTo>
                  <a:close/>
                  <a:moveTo>
                    <a:pt x="18694400" y="2351532"/>
                  </a:moveTo>
                  <a:lnTo>
                    <a:pt x="18669000" y="2351532"/>
                  </a:lnTo>
                  <a:lnTo>
                    <a:pt x="18669000" y="2345182"/>
                  </a:lnTo>
                  <a:lnTo>
                    <a:pt x="18694400" y="2345182"/>
                  </a:lnTo>
                  <a:close/>
                  <a:moveTo>
                    <a:pt x="18643600" y="2345182"/>
                  </a:moveTo>
                  <a:lnTo>
                    <a:pt x="18618200" y="2345182"/>
                  </a:lnTo>
                  <a:lnTo>
                    <a:pt x="18618200" y="2338832"/>
                  </a:lnTo>
                  <a:lnTo>
                    <a:pt x="18643600" y="2338832"/>
                  </a:lnTo>
                  <a:close/>
                  <a:moveTo>
                    <a:pt x="18592800" y="2338832"/>
                  </a:moveTo>
                  <a:lnTo>
                    <a:pt x="18567400" y="2338832"/>
                  </a:lnTo>
                  <a:lnTo>
                    <a:pt x="18567400" y="2332482"/>
                  </a:lnTo>
                  <a:lnTo>
                    <a:pt x="18592800" y="2332482"/>
                  </a:lnTo>
                  <a:close/>
                  <a:moveTo>
                    <a:pt x="18542000" y="2332482"/>
                  </a:moveTo>
                  <a:lnTo>
                    <a:pt x="18516600" y="2332482"/>
                  </a:lnTo>
                  <a:lnTo>
                    <a:pt x="18516600" y="2326132"/>
                  </a:lnTo>
                  <a:lnTo>
                    <a:pt x="18542000" y="2326132"/>
                  </a:lnTo>
                  <a:close/>
                  <a:moveTo>
                    <a:pt x="18491200" y="2326132"/>
                  </a:moveTo>
                  <a:lnTo>
                    <a:pt x="18465800" y="2326132"/>
                  </a:lnTo>
                  <a:lnTo>
                    <a:pt x="18465800" y="2319782"/>
                  </a:lnTo>
                  <a:lnTo>
                    <a:pt x="18491200" y="2319782"/>
                  </a:lnTo>
                  <a:close/>
                  <a:moveTo>
                    <a:pt x="18440400" y="2319782"/>
                  </a:moveTo>
                  <a:lnTo>
                    <a:pt x="18415000" y="2319782"/>
                  </a:lnTo>
                  <a:lnTo>
                    <a:pt x="18415000" y="2313432"/>
                  </a:lnTo>
                  <a:lnTo>
                    <a:pt x="18440400" y="2313432"/>
                  </a:lnTo>
                  <a:close/>
                  <a:moveTo>
                    <a:pt x="18389600" y="2313432"/>
                  </a:moveTo>
                  <a:lnTo>
                    <a:pt x="18364200" y="2313432"/>
                  </a:lnTo>
                  <a:lnTo>
                    <a:pt x="18364200" y="2307082"/>
                  </a:lnTo>
                  <a:lnTo>
                    <a:pt x="18389600" y="2307082"/>
                  </a:lnTo>
                  <a:close/>
                  <a:moveTo>
                    <a:pt x="18338800" y="2307082"/>
                  </a:moveTo>
                  <a:lnTo>
                    <a:pt x="18313400" y="2307082"/>
                  </a:lnTo>
                  <a:lnTo>
                    <a:pt x="18313400" y="2300732"/>
                  </a:lnTo>
                  <a:lnTo>
                    <a:pt x="18338800" y="2300732"/>
                  </a:lnTo>
                  <a:close/>
                  <a:moveTo>
                    <a:pt x="18288000" y="2300732"/>
                  </a:moveTo>
                  <a:lnTo>
                    <a:pt x="18262600" y="2300732"/>
                  </a:lnTo>
                  <a:lnTo>
                    <a:pt x="18262600" y="2294382"/>
                  </a:lnTo>
                  <a:lnTo>
                    <a:pt x="18288000" y="2294382"/>
                  </a:lnTo>
                  <a:close/>
                  <a:moveTo>
                    <a:pt x="18237200" y="2294382"/>
                  </a:moveTo>
                  <a:lnTo>
                    <a:pt x="18211800" y="2294382"/>
                  </a:lnTo>
                  <a:lnTo>
                    <a:pt x="18211800" y="2288032"/>
                  </a:lnTo>
                  <a:lnTo>
                    <a:pt x="18237200" y="2288032"/>
                  </a:lnTo>
                  <a:close/>
                  <a:moveTo>
                    <a:pt x="18186400" y="2288032"/>
                  </a:moveTo>
                  <a:lnTo>
                    <a:pt x="18161000" y="2288032"/>
                  </a:lnTo>
                  <a:lnTo>
                    <a:pt x="18161000" y="2281682"/>
                  </a:lnTo>
                  <a:lnTo>
                    <a:pt x="18186400" y="2281682"/>
                  </a:lnTo>
                  <a:close/>
                  <a:moveTo>
                    <a:pt x="18135600" y="2281682"/>
                  </a:moveTo>
                  <a:lnTo>
                    <a:pt x="18110200" y="2281682"/>
                  </a:lnTo>
                  <a:lnTo>
                    <a:pt x="18110200" y="2275332"/>
                  </a:lnTo>
                  <a:lnTo>
                    <a:pt x="18135600" y="2275332"/>
                  </a:lnTo>
                  <a:close/>
                  <a:moveTo>
                    <a:pt x="18084800" y="2275332"/>
                  </a:moveTo>
                  <a:lnTo>
                    <a:pt x="18059400" y="2275332"/>
                  </a:lnTo>
                  <a:lnTo>
                    <a:pt x="18059400" y="2268982"/>
                  </a:lnTo>
                  <a:lnTo>
                    <a:pt x="18084800" y="2268982"/>
                  </a:lnTo>
                  <a:close/>
                  <a:moveTo>
                    <a:pt x="18034000" y="2268982"/>
                  </a:moveTo>
                  <a:lnTo>
                    <a:pt x="18008600" y="2268982"/>
                  </a:lnTo>
                  <a:lnTo>
                    <a:pt x="18008600" y="2262632"/>
                  </a:lnTo>
                  <a:lnTo>
                    <a:pt x="18034000" y="2262632"/>
                  </a:lnTo>
                  <a:close/>
                  <a:moveTo>
                    <a:pt x="17983200" y="2262632"/>
                  </a:moveTo>
                  <a:lnTo>
                    <a:pt x="17957800" y="2262632"/>
                  </a:lnTo>
                  <a:lnTo>
                    <a:pt x="17957800" y="2256282"/>
                  </a:lnTo>
                  <a:lnTo>
                    <a:pt x="17983200" y="2256282"/>
                  </a:lnTo>
                  <a:close/>
                  <a:moveTo>
                    <a:pt x="17932400" y="2256282"/>
                  </a:moveTo>
                  <a:lnTo>
                    <a:pt x="17907000" y="2256282"/>
                  </a:lnTo>
                  <a:lnTo>
                    <a:pt x="17907000" y="2249932"/>
                  </a:lnTo>
                  <a:lnTo>
                    <a:pt x="17932400" y="2249932"/>
                  </a:lnTo>
                  <a:close/>
                  <a:moveTo>
                    <a:pt x="17881600" y="2249932"/>
                  </a:moveTo>
                  <a:lnTo>
                    <a:pt x="17856200" y="2249932"/>
                  </a:lnTo>
                  <a:lnTo>
                    <a:pt x="17856200" y="2243582"/>
                  </a:lnTo>
                  <a:lnTo>
                    <a:pt x="17881600" y="2243582"/>
                  </a:lnTo>
                  <a:close/>
                  <a:moveTo>
                    <a:pt x="17830800" y="2243582"/>
                  </a:moveTo>
                  <a:lnTo>
                    <a:pt x="17805400" y="2243582"/>
                  </a:lnTo>
                  <a:lnTo>
                    <a:pt x="17805400" y="2237232"/>
                  </a:lnTo>
                  <a:lnTo>
                    <a:pt x="17830800" y="2237232"/>
                  </a:lnTo>
                  <a:close/>
                  <a:moveTo>
                    <a:pt x="17780000" y="2237232"/>
                  </a:moveTo>
                  <a:lnTo>
                    <a:pt x="17754600" y="2237232"/>
                  </a:lnTo>
                  <a:lnTo>
                    <a:pt x="17754600" y="2230882"/>
                  </a:lnTo>
                  <a:lnTo>
                    <a:pt x="17780000" y="2230882"/>
                  </a:lnTo>
                  <a:close/>
                  <a:moveTo>
                    <a:pt x="17729200" y="2230882"/>
                  </a:moveTo>
                  <a:lnTo>
                    <a:pt x="17703800" y="2230882"/>
                  </a:lnTo>
                  <a:lnTo>
                    <a:pt x="17703800" y="2224532"/>
                  </a:lnTo>
                  <a:lnTo>
                    <a:pt x="17729200" y="2224532"/>
                  </a:lnTo>
                  <a:close/>
                  <a:moveTo>
                    <a:pt x="17678400" y="2224532"/>
                  </a:moveTo>
                  <a:lnTo>
                    <a:pt x="17653000" y="2224532"/>
                  </a:lnTo>
                  <a:lnTo>
                    <a:pt x="17653000" y="2218182"/>
                  </a:lnTo>
                  <a:lnTo>
                    <a:pt x="17678400" y="2218182"/>
                  </a:lnTo>
                  <a:close/>
                  <a:moveTo>
                    <a:pt x="17627600" y="2218182"/>
                  </a:moveTo>
                  <a:lnTo>
                    <a:pt x="17602200" y="2218182"/>
                  </a:lnTo>
                  <a:lnTo>
                    <a:pt x="17602200" y="2211832"/>
                  </a:lnTo>
                  <a:lnTo>
                    <a:pt x="17627600" y="2211832"/>
                  </a:lnTo>
                  <a:close/>
                  <a:moveTo>
                    <a:pt x="17576800" y="2211832"/>
                  </a:moveTo>
                  <a:lnTo>
                    <a:pt x="17551400" y="2211832"/>
                  </a:lnTo>
                  <a:lnTo>
                    <a:pt x="17551400" y="2205482"/>
                  </a:lnTo>
                  <a:lnTo>
                    <a:pt x="17576800" y="2205482"/>
                  </a:lnTo>
                  <a:close/>
                  <a:moveTo>
                    <a:pt x="17526000" y="2205482"/>
                  </a:moveTo>
                  <a:lnTo>
                    <a:pt x="17500600" y="2205482"/>
                  </a:lnTo>
                  <a:lnTo>
                    <a:pt x="17500600" y="2199132"/>
                  </a:lnTo>
                  <a:lnTo>
                    <a:pt x="17526000" y="2199132"/>
                  </a:lnTo>
                  <a:close/>
                  <a:moveTo>
                    <a:pt x="17475200" y="2199132"/>
                  </a:moveTo>
                  <a:lnTo>
                    <a:pt x="17449800" y="2199132"/>
                  </a:lnTo>
                  <a:lnTo>
                    <a:pt x="17449800" y="2192782"/>
                  </a:lnTo>
                  <a:lnTo>
                    <a:pt x="17475200" y="2192782"/>
                  </a:lnTo>
                  <a:close/>
                  <a:moveTo>
                    <a:pt x="17424400" y="2192782"/>
                  </a:moveTo>
                  <a:lnTo>
                    <a:pt x="17399000" y="2192782"/>
                  </a:lnTo>
                  <a:lnTo>
                    <a:pt x="17399000" y="2186432"/>
                  </a:lnTo>
                  <a:lnTo>
                    <a:pt x="17424400" y="2186432"/>
                  </a:lnTo>
                  <a:close/>
                  <a:moveTo>
                    <a:pt x="17373600" y="2186432"/>
                  </a:moveTo>
                  <a:lnTo>
                    <a:pt x="17348200" y="2186432"/>
                  </a:lnTo>
                  <a:lnTo>
                    <a:pt x="17348200" y="2180082"/>
                  </a:lnTo>
                  <a:lnTo>
                    <a:pt x="17373600" y="2180082"/>
                  </a:lnTo>
                  <a:close/>
                  <a:moveTo>
                    <a:pt x="17322800" y="2180082"/>
                  </a:moveTo>
                  <a:lnTo>
                    <a:pt x="17297400" y="2180082"/>
                  </a:lnTo>
                  <a:lnTo>
                    <a:pt x="17297400" y="2173732"/>
                  </a:lnTo>
                  <a:lnTo>
                    <a:pt x="17322800" y="2173732"/>
                  </a:lnTo>
                  <a:close/>
                  <a:moveTo>
                    <a:pt x="17272000" y="2173732"/>
                  </a:moveTo>
                  <a:lnTo>
                    <a:pt x="17246600" y="2173732"/>
                  </a:lnTo>
                  <a:lnTo>
                    <a:pt x="17246600" y="2167382"/>
                  </a:lnTo>
                  <a:lnTo>
                    <a:pt x="17272000" y="2167382"/>
                  </a:lnTo>
                  <a:close/>
                  <a:moveTo>
                    <a:pt x="17221200" y="2167382"/>
                  </a:moveTo>
                  <a:lnTo>
                    <a:pt x="17195800" y="2167382"/>
                  </a:lnTo>
                  <a:lnTo>
                    <a:pt x="17195800" y="2161032"/>
                  </a:lnTo>
                  <a:lnTo>
                    <a:pt x="17221200" y="2161032"/>
                  </a:lnTo>
                  <a:close/>
                  <a:moveTo>
                    <a:pt x="17170400" y="2161032"/>
                  </a:moveTo>
                  <a:lnTo>
                    <a:pt x="17145000" y="2161032"/>
                  </a:lnTo>
                  <a:lnTo>
                    <a:pt x="17145000" y="2154682"/>
                  </a:lnTo>
                  <a:lnTo>
                    <a:pt x="17170400" y="2154682"/>
                  </a:lnTo>
                  <a:close/>
                  <a:moveTo>
                    <a:pt x="17119600" y="2154682"/>
                  </a:moveTo>
                  <a:lnTo>
                    <a:pt x="17094200" y="2154682"/>
                  </a:lnTo>
                  <a:lnTo>
                    <a:pt x="17094200" y="2148332"/>
                  </a:lnTo>
                  <a:lnTo>
                    <a:pt x="17119600" y="2148332"/>
                  </a:lnTo>
                  <a:close/>
                  <a:moveTo>
                    <a:pt x="17068800" y="2148332"/>
                  </a:moveTo>
                  <a:lnTo>
                    <a:pt x="17043400" y="2148332"/>
                  </a:lnTo>
                  <a:lnTo>
                    <a:pt x="17043400" y="2141982"/>
                  </a:lnTo>
                  <a:lnTo>
                    <a:pt x="17068800" y="2141982"/>
                  </a:lnTo>
                  <a:close/>
                  <a:moveTo>
                    <a:pt x="17018000" y="2141982"/>
                  </a:moveTo>
                  <a:lnTo>
                    <a:pt x="16992600" y="2141982"/>
                  </a:lnTo>
                  <a:lnTo>
                    <a:pt x="16992600" y="2135632"/>
                  </a:lnTo>
                  <a:lnTo>
                    <a:pt x="17018000" y="2135632"/>
                  </a:lnTo>
                  <a:close/>
                  <a:moveTo>
                    <a:pt x="16967200" y="2135632"/>
                  </a:moveTo>
                  <a:lnTo>
                    <a:pt x="16941800" y="2135632"/>
                  </a:lnTo>
                  <a:lnTo>
                    <a:pt x="16941800" y="2129282"/>
                  </a:lnTo>
                  <a:lnTo>
                    <a:pt x="16967200" y="2129282"/>
                  </a:lnTo>
                  <a:close/>
                  <a:moveTo>
                    <a:pt x="16916400" y="2129282"/>
                  </a:moveTo>
                  <a:lnTo>
                    <a:pt x="16891000" y="2129282"/>
                  </a:lnTo>
                  <a:lnTo>
                    <a:pt x="16891000" y="2122932"/>
                  </a:lnTo>
                  <a:lnTo>
                    <a:pt x="16916400" y="2122932"/>
                  </a:lnTo>
                  <a:close/>
                  <a:moveTo>
                    <a:pt x="16865600" y="2122932"/>
                  </a:moveTo>
                  <a:lnTo>
                    <a:pt x="16840200" y="2122932"/>
                  </a:lnTo>
                  <a:lnTo>
                    <a:pt x="16840200" y="2116582"/>
                  </a:lnTo>
                  <a:lnTo>
                    <a:pt x="16865600" y="2116582"/>
                  </a:lnTo>
                  <a:close/>
                  <a:moveTo>
                    <a:pt x="16814800" y="2116582"/>
                  </a:moveTo>
                  <a:lnTo>
                    <a:pt x="16789400" y="2116582"/>
                  </a:lnTo>
                  <a:lnTo>
                    <a:pt x="16789400" y="2110232"/>
                  </a:lnTo>
                  <a:lnTo>
                    <a:pt x="16814800" y="2110232"/>
                  </a:lnTo>
                  <a:close/>
                  <a:moveTo>
                    <a:pt x="16764000" y="2110232"/>
                  </a:moveTo>
                  <a:lnTo>
                    <a:pt x="16738600" y="2110232"/>
                  </a:lnTo>
                  <a:lnTo>
                    <a:pt x="16738600" y="2103882"/>
                  </a:lnTo>
                  <a:lnTo>
                    <a:pt x="16764000" y="2103882"/>
                  </a:lnTo>
                  <a:close/>
                  <a:moveTo>
                    <a:pt x="16713200" y="2103882"/>
                  </a:moveTo>
                  <a:lnTo>
                    <a:pt x="16687800" y="2103882"/>
                  </a:lnTo>
                  <a:lnTo>
                    <a:pt x="16687800" y="2097532"/>
                  </a:lnTo>
                  <a:lnTo>
                    <a:pt x="16713200" y="2097532"/>
                  </a:lnTo>
                  <a:close/>
                  <a:moveTo>
                    <a:pt x="16662400" y="2097532"/>
                  </a:moveTo>
                  <a:lnTo>
                    <a:pt x="16637000" y="2097532"/>
                  </a:lnTo>
                  <a:lnTo>
                    <a:pt x="16637000" y="2091182"/>
                  </a:lnTo>
                  <a:lnTo>
                    <a:pt x="16662400" y="2091182"/>
                  </a:lnTo>
                  <a:close/>
                  <a:moveTo>
                    <a:pt x="16611600" y="2091182"/>
                  </a:moveTo>
                  <a:lnTo>
                    <a:pt x="16586200" y="2091182"/>
                  </a:lnTo>
                  <a:lnTo>
                    <a:pt x="16586200" y="2084832"/>
                  </a:lnTo>
                  <a:lnTo>
                    <a:pt x="16611600" y="2084832"/>
                  </a:lnTo>
                  <a:close/>
                  <a:moveTo>
                    <a:pt x="16560800" y="2084832"/>
                  </a:moveTo>
                  <a:lnTo>
                    <a:pt x="16535400" y="2084832"/>
                  </a:lnTo>
                  <a:lnTo>
                    <a:pt x="16535400" y="2078482"/>
                  </a:lnTo>
                  <a:lnTo>
                    <a:pt x="16560800" y="2078482"/>
                  </a:lnTo>
                  <a:close/>
                  <a:moveTo>
                    <a:pt x="16510000" y="2078482"/>
                  </a:moveTo>
                  <a:lnTo>
                    <a:pt x="16484600" y="2078482"/>
                  </a:lnTo>
                  <a:lnTo>
                    <a:pt x="16484600" y="2072132"/>
                  </a:lnTo>
                  <a:lnTo>
                    <a:pt x="16510000" y="2072132"/>
                  </a:lnTo>
                  <a:close/>
                  <a:moveTo>
                    <a:pt x="16459200" y="2072132"/>
                  </a:moveTo>
                  <a:lnTo>
                    <a:pt x="16433800" y="2072132"/>
                  </a:lnTo>
                  <a:lnTo>
                    <a:pt x="16433800" y="2065782"/>
                  </a:lnTo>
                  <a:lnTo>
                    <a:pt x="16459200" y="2065782"/>
                  </a:lnTo>
                  <a:close/>
                  <a:moveTo>
                    <a:pt x="16408400" y="2065782"/>
                  </a:moveTo>
                  <a:lnTo>
                    <a:pt x="16383000" y="2065782"/>
                  </a:lnTo>
                  <a:lnTo>
                    <a:pt x="16383000" y="2059432"/>
                  </a:lnTo>
                  <a:lnTo>
                    <a:pt x="16408400" y="2059432"/>
                  </a:lnTo>
                  <a:close/>
                  <a:moveTo>
                    <a:pt x="16357600" y="2059432"/>
                  </a:moveTo>
                  <a:lnTo>
                    <a:pt x="16332200" y="2059432"/>
                  </a:lnTo>
                  <a:lnTo>
                    <a:pt x="16332200" y="2053082"/>
                  </a:lnTo>
                  <a:lnTo>
                    <a:pt x="16357600" y="2053082"/>
                  </a:lnTo>
                  <a:close/>
                  <a:moveTo>
                    <a:pt x="16306800" y="2053082"/>
                  </a:moveTo>
                  <a:lnTo>
                    <a:pt x="16281400" y="2053082"/>
                  </a:lnTo>
                  <a:lnTo>
                    <a:pt x="16281400" y="2046732"/>
                  </a:lnTo>
                  <a:lnTo>
                    <a:pt x="16306800" y="2046732"/>
                  </a:lnTo>
                  <a:close/>
                  <a:moveTo>
                    <a:pt x="16256000" y="2046732"/>
                  </a:moveTo>
                  <a:lnTo>
                    <a:pt x="16230600" y="2046732"/>
                  </a:lnTo>
                  <a:lnTo>
                    <a:pt x="16230600" y="2040382"/>
                  </a:lnTo>
                  <a:lnTo>
                    <a:pt x="16256000" y="2040382"/>
                  </a:lnTo>
                  <a:close/>
                  <a:moveTo>
                    <a:pt x="16205200" y="2040382"/>
                  </a:moveTo>
                  <a:lnTo>
                    <a:pt x="16179800" y="2040382"/>
                  </a:lnTo>
                  <a:lnTo>
                    <a:pt x="16179800" y="2034032"/>
                  </a:lnTo>
                  <a:lnTo>
                    <a:pt x="16205200" y="2034032"/>
                  </a:lnTo>
                  <a:close/>
                  <a:moveTo>
                    <a:pt x="16154400" y="2034032"/>
                  </a:moveTo>
                  <a:lnTo>
                    <a:pt x="16129000" y="2034032"/>
                  </a:lnTo>
                  <a:lnTo>
                    <a:pt x="16129000" y="2027682"/>
                  </a:lnTo>
                  <a:lnTo>
                    <a:pt x="16154400" y="2027682"/>
                  </a:lnTo>
                  <a:close/>
                  <a:moveTo>
                    <a:pt x="16103600" y="2027682"/>
                  </a:moveTo>
                  <a:lnTo>
                    <a:pt x="16078200" y="2027682"/>
                  </a:lnTo>
                  <a:lnTo>
                    <a:pt x="16078200" y="2021332"/>
                  </a:lnTo>
                  <a:lnTo>
                    <a:pt x="16103600" y="2021332"/>
                  </a:lnTo>
                  <a:close/>
                  <a:moveTo>
                    <a:pt x="16052800" y="2021332"/>
                  </a:moveTo>
                  <a:lnTo>
                    <a:pt x="16027400" y="2021332"/>
                  </a:lnTo>
                  <a:lnTo>
                    <a:pt x="16027400" y="2014982"/>
                  </a:lnTo>
                  <a:lnTo>
                    <a:pt x="16052800" y="2014982"/>
                  </a:lnTo>
                  <a:close/>
                  <a:moveTo>
                    <a:pt x="16002000" y="2014982"/>
                  </a:moveTo>
                  <a:lnTo>
                    <a:pt x="15976600" y="2014982"/>
                  </a:lnTo>
                  <a:lnTo>
                    <a:pt x="15976600" y="2008632"/>
                  </a:lnTo>
                  <a:lnTo>
                    <a:pt x="16002000" y="2008632"/>
                  </a:lnTo>
                  <a:close/>
                  <a:moveTo>
                    <a:pt x="15951200" y="2008632"/>
                  </a:moveTo>
                  <a:lnTo>
                    <a:pt x="15925800" y="2008632"/>
                  </a:lnTo>
                  <a:lnTo>
                    <a:pt x="15925800" y="2002282"/>
                  </a:lnTo>
                  <a:lnTo>
                    <a:pt x="15951200" y="2002282"/>
                  </a:lnTo>
                  <a:close/>
                  <a:moveTo>
                    <a:pt x="15900400" y="2002282"/>
                  </a:moveTo>
                  <a:lnTo>
                    <a:pt x="15875000" y="2002282"/>
                  </a:lnTo>
                  <a:lnTo>
                    <a:pt x="15875000" y="1995932"/>
                  </a:lnTo>
                  <a:lnTo>
                    <a:pt x="15900400" y="1995932"/>
                  </a:lnTo>
                  <a:close/>
                  <a:moveTo>
                    <a:pt x="15849600" y="1995932"/>
                  </a:moveTo>
                  <a:lnTo>
                    <a:pt x="15824200" y="1995932"/>
                  </a:lnTo>
                  <a:lnTo>
                    <a:pt x="15824200" y="1989582"/>
                  </a:lnTo>
                  <a:lnTo>
                    <a:pt x="15849600" y="1989582"/>
                  </a:lnTo>
                  <a:close/>
                  <a:moveTo>
                    <a:pt x="15798800" y="1989582"/>
                  </a:moveTo>
                  <a:lnTo>
                    <a:pt x="15773400" y="1989582"/>
                  </a:lnTo>
                  <a:lnTo>
                    <a:pt x="15773400" y="1983232"/>
                  </a:lnTo>
                  <a:lnTo>
                    <a:pt x="15798800" y="1983232"/>
                  </a:lnTo>
                  <a:close/>
                  <a:moveTo>
                    <a:pt x="15748000" y="1983232"/>
                  </a:moveTo>
                  <a:lnTo>
                    <a:pt x="15722600" y="1983232"/>
                  </a:lnTo>
                  <a:lnTo>
                    <a:pt x="15722600" y="1976882"/>
                  </a:lnTo>
                  <a:lnTo>
                    <a:pt x="15748000" y="1976882"/>
                  </a:lnTo>
                  <a:close/>
                  <a:moveTo>
                    <a:pt x="15697200" y="1976882"/>
                  </a:moveTo>
                  <a:lnTo>
                    <a:pt x="15671800" y="1976882"/>
                  </a:lnTo>
                  <a:lnTo>
                    <a:pt x="15671800" y="1970532"/>
                  </a:lnTo>
                  <a:lnTo>
                    <a:pt x="15697200" y="1970532"/>
                  </a:lnTo>
                  <a:close/>
                  <a:moveTo>
                    <a:pt x="15646400" y="1970532"/>
                  </a:moveTo>
                  <a:lnTo>
                    <a:pt x="15621000" y="1970532"/>
                  </a:lnTo>
                  <a:lnTo>
                    <a:pt x="15621000" y="1964182"/>
                  </a:lnTo>
                  <a:lnTo>
                    <a:pt x="15646400" y="1964182"/>
                  </a:lnTo>
                  <a:close/>
                  <a:moveTo>
                    <a:pt x="15595600" y="1964182"/>
                  </a:moveTo>
                  <a:lnTo>
                    <a:pt x="15570200" y="1964182"/>
                  </a:lnTo>
                  <a:lnTo>
                    <a:pt x="15570200" y="1957832"/>
                  </a:lnTo>
                  <a:lnTo>
                    <a:pt x="15595600" y="1957832"/>
                  </a:lnTo>
                  <a:close/>
                  <a:moveTo>
                    <a:pt x="15544800" y="1957832"/>
                  </a:moveTo>
                  <a:lnTo>
                    <a:pt x="15519400" y="1957832"/>
                  </a:lnTo>
                  <a:lnTo>
                    <a:pt x="15519400" y="1951482"/>
                  </a:lnTo>
                  <a:lnTo>
                    <a:pt x="15544800" y="1951482"/>
                  </a:lnTo>
                  <a:close/>
                  <a:moveTo>
                    <a:pt x="15494000" y="1951482"/>
                  </a:moveTo>
                  <a:lnTo>
                    <a:pt x="15468600" y="1951482"/>
                  </a:lnTo>
                  <a:lnTo>
                    <a:pt x="15468600" y="1945132"/>
                  </a:lnTo>
                  <a:lnTo>
                    <a:pt x="15494000" y="1945132"/>
                  </a:lnTo>
                  <a:close/>
                  <a:moveTo>
                    <a:pt x="15443200" y="1945132"/>
                  </a:moveTo>
                  <a:lnTo>
                    <a:pt x="15417800" y="1945132"/>
                  </a:lnTo>
                  <a:lnTo>
                    <a:pt x="15417800" y="1938782"/>
                  </a:lnTo>
                  <a:lnTo>
                    <a:pt x="15443200" y="1938782"/>
                  </a:lnTo>
                  <a:close/>
                  <a:moveTo>
                    <a:pt x="15392400" y="1938782"/>
                  </a:moveTo>
                  <a:lnTo>
                    <a:pt x="15367000" y="1938782"/>
                  </a:lnTo>
                  <a:lnTo>
                    <a:pt x="15367000" y="1932432"/>
                  </a:lnTo>
                  <a:lnTo>
                    <a:pt x="15392400" y="1932432"/>
                  </a:lnTo>
                  <a:close/>
                  <a:moveTo>
                    <a:pt x="15341600" y="1932432"/>
                  </a:moveTo>
                  <a:lnTo>
                    <a:pt x="15316200" y="1932432"/>
                  </a:lnTo>
                  <a:lnTo>
                    <a:pt x="15316200" y="1926082"/>
                  </a:lnTo>
                  <a:lnTo>
                    <a:pt x="15341600" y="1926082"/>
                  </a:lnTo>
                  <a:close/>
                  <a:moveTo>
                    <a:pt x="15290800" y="1926082"/>
                  </a:moveTo>
                  <a:lnTo>
                    <a:pt x="15265400" y="1926082"/>
                  </a:lnTo>
                  <a:lnTo>
                    <a:pt x="15265400" y="1919732"/>
                  </a:lnTo>
                  <a:lnTo>
                    <a:pt x="15290800" y="1919732"/>
                  </a:lnTo>
                  <a:close/>
                  <a:moveTo>
                    <a:pt x="15240000" y="1919732"/>
                  </a:moveTo>
                  <a:lnTo>
                    <a:pt x="15214600" y="1919732"/>
                  </a:lnTo>
                  <a:lnTo>
                    <a:pt x="15214600" y="1913382"/>
                  </a:lnTo>
                  <a:lnTo>
                    <a:pt x="15240000" y="1913382"/>
                  </a:lnTo>
                  <a:close/>
                  <a:moveTo>
                    <a:pt x="15189200" y="1913382"/>
                  </a:moveTo>
                  <a:lnTo>
                    <a:pt x="15163800" y="1913382"/>
                  </a:lnTo>
                  <a:lnTo>
                    <a:pt x="15163800" y="1907032"/>
                  </a:lnTo>
                  <a:lnTo>
                    <a:pt x="15189200" y="1907032"/>
                  </a:lnTo>
                  <a:close/>
                  <a:moveTo>
                    <a:pt x="15138400" y="1907032"/>
                  </a:moveTo>
                  <a:lnTo>
                    <a:pt x="15113000" y="1907032"/>
                  </a:lnTo>
                  <a:lnTo>
                    <a:pt x="15113000" y="1900682"/>
                  </a:lnTo>
                  <a:lnTo>
                    <a:pt x="15138400" y="1900682"/>
                  </a:lnTo>
                  <a:close/>
                  <a:moveTo>
                    <a:pt x="15087600" y="1900682"/>
                  </a:moveTo>
                  <a:lnTo>
                    <a:pt x="15062200" y="1900682"/>
                  </a:lnTo>
                  <a:lnTo>
                    <a:pt x="15062200" y="1894332"/>
                  </a:lnTo>
                  <a:lnTo>
                    <a:pt x="15087600" y="1894332"/>
                  </a:lnTo>
                  <a:close/>
                  <a:moveTo>
                    <a:pt x="15036800" y="1894332"/>
                  </a:moveTo>
                  <a:lnTo>
                    <a:pt x="15011400" y="1894332"/>
                  </a:lnTo>
                  <a:lnTo>
                    <a:pt x="15011400" y="1887982"/>
                  </a:lnTo>
                  <a:lnTo>
                    <a:pt x="15036800" y="1887982"/>
                  </a:lnTo>
                  <a:close/>
                  <a:moveTo>
                    <a:pt x="14986000" y="1887982"/>
                  </a:moveTo>
                  <a:lnTo>
                    <a:pt x="14960600" y="1887982"/>
                  </a:lnTo>
                  <a:lnTo>
                    <a:pt x="14960600" y="1881632"/>
                  </a:lnTo>
                  <a:lnTo>
                    <a:pt x="14986000" y="1881632"/>
                  </a:lnTo>
                  <a:close/>
                  <a:moveTo>
                    <a:pt x="14935200" y="1881632"/>
                  </a:moveTo>
                  <a:lnTo>
                    <a:pt x="14909800" y="1881632"/>
                  </a:lnTo>
                  <a:lnTo>
                    <a:pt x="14909800" y="1875282"/>
                  </a:lnTo>
                  <a:lnTo>
                    <a:pt x="14935200" y="1875282"/>
                  </a:lnTo>
                  <a:close/>
                  <a:moveTo>
                    <a:pt x="14884400" y="1875282"/>
                  </a:moveTo>
                  <a:lnTo>
                    <a:pt x="14859000" y="1875282"/>
                  </a:lnTo>
                  <a:lnTo>
                    <a:pt x="14859000" y="1868932"/>
                  </a:lnTo>
                  <a:lnTo>
                    <a:pt x="14884400" y="1868932"/>
                  </a:lnTo>
                  <a:close/>
                  <a:moveTo>
                    <a:pt x="14833600" y="1868932"/>
                  </a:moveTo>
                  <a:lnTo>
                    <a:pt x="14808200" y="1868932"/>
                  </a:lnTo>
                  <a:lnTo>
                    <a:pt x="14808200" y="1862582"/>
                  </a:lnTo>
                  <a:lnTo>
                    <a:pt x="14833600" y="1862582"/>
                  </a:lnTo>
                  <a:close/>
                  <a:moveTo>
                    <a:pt x="14782800" y="1862582"/>
                  </a:moveTo>
                  <a:lnTo>
                    <a:pt x="14757400" y="1862582"/>
                  </a:lnTo>
                  <a:lnTo>
                    <a:pt x="14757400" y="1856232"/>
                  </a:lnTo>
                  <a:lnTo>
                    <a:pt x="14782800" y="1856232"/>
                  </a:lnTo>
                  <a:close/>
                  <a:moveTo>
                    <a:pt x="14732000" y="1856232"/>
                  </a:moveTo>
                  <a:lnTo>
                    <a:pt x="14706600" y="1856232"/>
                  </a:lnTo>
                  <a:lnTo>
                    <a:pt x="14706600" y="1849882"/>
                  </a:lnTo>
                  <a:lnTo>
                    <a:pt x="14732000" y="1849882"/>
                  </a:lnTo>
                  <a:close/>
                  <a:moveTo>
                    <a:pt x="14681200" y="1849882"/>
                  </a:moveTo>
                  <a:lnTo>
                    <a:pt x="14655800" y="1849882"/>
                  </a:lnTo>
                  <a:lnTo>
                    <a:pt x="14655800" y="1843532"/>
                  </a:lnTo>
                  <a:lnTo>
                    <a:pt x="14681200" y="1843532"/>
                  </a:lnTo>
                  <a:close/>
                  <a:moveTo>
                    <a:pt x="14630400" y="1843532"/>
                  </a:moveTo>
                  <a:lnTo>
                    <a:pt x="14605000" y="1843532"/>
                  </a:lnTo>
                  <a:lnTo>
                    <a:pt x="14605000" y="1837182"/>
                  </a:lnTo>
                  <a:lnTo>
                    <a:pt x="14630400" y="1837182"/>
                  </a:lnTo>
                  <a:close/>
                  <a:moveTo>
                    <a:pt x="14579600" y="1837182"/>
                  </a:moveTo>
                  <a:lnTo>
                    <a:pt x="14554200" y="1837182"/>
                  </a:lnTo>
                  <a:lnTo>
                    <a:pt x="14554200" y="1830832"/>
                  </a:lnTo>
                  <a:lnTo>
                    <a:pt x="14579600" y="1830832"/>
                  </a:lnTo>
                  <a:close/>
                  <a:moveTo>
                    <a:pt x="14528800" y="1830832"/>
                  </a:moveTo>
                  <a:lnTo>
                    <a:pt x="14503400" y="1830832"/>
                  </a:lnTo>
                  <a:lnTo>
                    <a:pt x="14503400" y="1824482"/>
                  </a:lnTo>
                  <a:lnTo>
                    <a:pt x="14528800" y="1824482"/>
                  </a:lnTo>
                  <a:close/>
                  <a:moveTo>
                    <a:pt x="14478000" y="1824482"/>
                  </a:moveTo>
                  <a:lnTo>
                    <a:pt x="14452600" y="1824482"/>
                  </a:lnTo>
                  <a:lnTo>
                    <a:pt x="14452600" y="1818132"/>
                  </a:lnTo>
                  <a:lnTo>
                    <a:pt x="14478000" y="1818132"/>
                  </a:lnTo>
                  <a:close/>
                  <a:moveTo>
                    <a:pt x="14427200" y="1818132"/>
                  </a:moveTo>
                  <a:lnTo>
                    <a:pt x="14401800" y="1818132"/>
                  </a:lnTo>
                  <a:lnTo>
                    <a:pt x="14401800" y="1811782"/>
                  </a:lnTo>
                  <a:lnTo>
                    <a:pt x="14427200" y="1811782"/>
                  </a:lnTo>
                  <a:close/>
                  <a:moveTo>
                    <a:pt x="14376400" y="1811782"/>
                  </a:moveTo>
                  <a:lnTo>
                    <a:pt x="14351000" y="1811782"/>
                  </a:lnTo>
                  <a:lnTo>
                    <a:pt x="14351000" y="1805432"/>
                  </a:lnTo>
                  <a:lnTo>
                    <a:pt x="14376400" y="1805432"/>
                  </a:lnTo>
                  <a:close/>
                  <a:moveTo>
                    <a:pt x="14325600" y="1805432"/>
                  </a:moveTo>
                  <a:lnTo>
                    <a:pt x="14300200" y="1805432"/>
                  </a:lnTo>
                  <a:lnTo>
                    <a:pt x="14300200" y="1799082"/>
                  </a:lnTo>
                  <a:lnTo>
                    <a:pt x="14325600" y="1799082"/>
                  </a:lnTo>
                  <a:close/>
                  <a:moveTo>
                    <a:pt x="14274800" y="1799082"/>
                  </a:moveTo>
                  <a:lnTo>
                    <a:pt x="14249400" y="1799082"/>
                  </a:lnTo>
                  <a:lnTo>
                    <a:pt x="14249400" y="1792732"/>
                  </a:lnTo>
                  <a:lnTo>
                    <a:pt x="14274800" y="1792732"/>
                  </a:lnTo>
                  <a:close/>
                  <a:moveTo>
                    <a:pt x="14224000" y="1792732"/>
                  </a:moveTo>
                  <a:lnTo>
                    <a:pt x="14198600" y="1792732"/>
                  </a:lnTo>
                  <a:lnTo>
                    <a:pt x="14198600" y="1786382"/>
                  </a:lnTo>
                  <a:lnTo>
                    <a:pt x="14224000" y="1786382"/>
                  </a:lnTo>
                  <a:close/>
                  <a:moveTo>
                    <a:pt x="14173200" y="1786382"/>
                  </a:moveTo>
                  <a:lnTo>
                    <a:pt x="14147800" y="1786382"/>
                  </a:lnTo>
                  <a:lnTo>
                    <a:pt x="14147800" y="1780032"/>
                  </a:lnTo>
                  <a:lnTo>
                    <a:pt x="14173200" y="1780032"/>
                  </a:lnTo>
                  <a:close/>
                  <a:moveTo>
                    <a:pt x="14122400" y="1780032"/>
                  </a:moveTo>
                  <a:lnTo>
                    <a:pt x="14097000" y="1780032"/>
                  </a:lnTo>
                  <a:lnTo>
                    <a:pt x="14097000" y="1773682"/>
                  </a:lnTo>
                  <a:lnTo>
                    <a:pt x="14122400" y="1773682"/>
                  </a:lnTo>
                  <a:close/>
                  <a:moveTo>
                    <a:pt x="14071600" y="1773682"/>
                  </a:moveTo>
                  <a:lnTo>
                    <a:pt x="14046200" y="1773682"/>
                  </a:lnTo>
                  <a:lnTo>
                    <a:pt x="14046200" y="1767332"/>
                  </a:lnTo>
                  <a:lnTo>
                    <a:pt x="14071600" y="1767332"/>
                  </a:lnTo>
                  <a:close/>
                  <a:moveTo>
                    <a:pt x="14020800" y="1767332"/>
                  </a:moveTo>
                  <a:lnTo>
                    <a:pt x="13995400" y="1767332"/>
                  </a:lnTo>
                  <a:lnTo>
                    <a:pt x="13995400" y="1760982"/>
                  </a:lnTo>
                  <a:lnTo>
                    <a:pt x="14020800" y="1760982"/>
                  </a:lnTo>
                  <a:close/>
                  <a:moveTo>
                    <a:pt x="13970000" y="1760982"/>
                  </a:moveTo>
                  <a:lnTo>
                    <a:pt x="13944600" y="1760982"/>
                  </a:lnTo>
                  <a:lnTo>
                    <a:pt x="13944600" y="1754632"/>
                  </a:lnTo>
                  <a:lnTo>
                    <a:pt x="13970000" y="1754632"/>
                  </a:lnTo>
                  <a:close/>
                  <a:moveTo>
                    <a:pt x="13919200" y="1754632"/>
                  </a:moveTo>
                  <a:lnTo>
                    <a:pt x="13893800" y="1754632"/>
                  </a:lnTo>
                  <a:lnTo>
                    <a:pt x="13893800" y="1748282"/>
                  </a:lnTo>
                  <a:lnTo>
                    <a:pt x="13919200" y="1748282"/>
                  </a:lnTo>
                  <a:close/>
                  <a:moveTo>
                    <a:pt x="13868400" y="1748282"/>
                  </a:moveTo>
                  <a:lnTo>
                    <a:pt x="13843000" y="1748282"/>
                  </a:lnTo>
                  <a:lnTo>
                    <a:pt x="13843000" y="1741932"/>
                  </a:lnTo>
                  <a:lnTo>
                    <a:pt x="13868400" y="1741932"/>
                  </a:lnTo>
                  <a:close/>
                  <a:moveTo>
                    <a:pt x="13817600" y="1741932"/>
                  </a:moveTo>
                  <a:lnTo>
                    <a:pt x="13792200" y="1741932"/>
                  </a:lnTo>
                  <a:lnTo>
                    <a:pt x="13792200" y="1735582"/>
                  </a:lnTo>
                  <a:lnTo>
                    <a:pt x="13817600" y="1735582"/>
                  </a:lnTo>
                  <a:close/>
                  <a:moveTo>
                    <a:pt x="13766800" y="1735582"/>
                  </a:moveTo>
                  <a:lnTo>
                    <a:pt x="13741400" y="1735582"/>
                  </a:lnTo>
                  <a:lnTo>
                    <a:pt x="13741400" y="1729232"/>
                  </a:lnTo>
                  <a:lnTo>
                    <a:pt x="13766800" y="1729232"/>
                  </a:lnTo>
                  <a:close/>
                  <a:moveTo>
                    <a:pt x="13716000" y="1729232"/>
                  </a:moveTo>
                  <a:lnTo>
                    <a:pt x="13690600" y="1729232"/>
                  </a:lnTo>
                  <a:lnTo>
                    <a:pt x="13690600" y="1722882"/>
                  </a:lnTo>
                  <a:lnTo>
                    <a:pt x="13716000" y="1722882"/>
                  </a:lnTo>
                  <a:close/>
                  <a:moveTo>
                    <a:pt x="13665200" y="1722882"/>
                  </a:moveTo>
                  <a:lnTo>
                    <a:pt x="13639800" y="1722882"/>
                  </a:lnTo>
                  <a:lnTo>
                    <a:pt x="13639800" y="1716532"/>
                  </a:lnTo>
                  <a:lnTo>
                    <a:pt x="13665200" y="1716532"/>
                  </a:lnTo>
                  <a:close/>
                  <a:moveTo>
                    <a:pt x="13614400" y="1716532"/>
                  </a:moveTo>
                  <a:lnTo>
                    <a:pt x="13589000" y="1716532"/>
                  </a:lnTo>
                  <a:lnTo>
                    <a:pt x="13589000" y="1710182"/>
                  </a:lnTo>
                  <a:lnTo>
                    <a:pt x="13614400" y="1710182"/>
                  </a:lnTo>
                  <a:close/>
                  <a:moveTo>
                    <a:pt x="13563600" y="1710182"/>
                  </a:moveTo>
                  <a:lnTo>
                    <a:pt x="13538200" y="1710182"/>
                  </a:lnTo>
                  <a:lnTo>
                    <a:pt x="13538200" y="1703832"/>
                  </a:lnTo>
                  <a:lnTo>
                    <a:pt x="13563600" y="1703832"/>
                  </a:lnTo>
                  <a:close/>
                  <a:moveTo>
                    <a:pt x="13512800" y="1703832"/>
                  </a:moveTo>
                  <a:lnTo>
                    <a:pt x="13487400" y="1703832"/>
                  </a:lnTo>
                  <a:lnTo>
                    <a:pt x="13487400" y="1697482"/>
                  </a:lnTo>
                  <a:lnTo>
                    <a:pt x="13512800" y="1697482"/>
                  </a:lnTo>
                  <a:close/>
                  <a:moveTo>
                    <a:pt x="13462000" y="1697482"/>
                  </a:moveTo>
                  <a:lnTo>
                    <a:pt x="13436600" y="1697482"/>
                  </a:lnTo>
                  <a:lnTo>
                    <a:pt x="13436600" y="1691132"/>
                  </a:lnTo>
                  <a:lnTo>
                    <a:pt x="13462000" y="1691132"/>
                  </a:lnTo>
                  <a:close/>
                  <a:moveTo>
                    <a:pt x="13411200" y="1691132"/>
                  </a:moveTo>
                  <a:lnTo>
                    <a:pt x="13385800" y="1691132"/>
                  </a:lnTo>
                  <a:lnTo>
                    <a:pt x="13385800" y="1684782"/>
                  </a:lnTo>
                  <a:lnTo>
                    <a:pt x="13411200" y="1684782"/>
                  </a:lnTo>
                  <a:close/>
                  <a:moveTo>
                    <a:pt x="13360400" y="1684782"/>
                  </a:moveTo>
                  <a:lnTo>
                    <a:pt x="13335000" y="1684782"/>
                  </a:lnTo>
                  <a:lnTo>
                    <a:pt x="13335000" y="1678432"/>
                  </a:lnTo>
                  <a:lnTo>
                    <a:pt x="13360400" y="1678432"/>
                  </a:lnTo>
                  <a:close/>
                  <a:moveTo>
                    <a:pt x="13309600" y="1678432"/>
                  </a:moveTo>
                  <a:lnTo>
                    <a:pt x="13284200" y="1678432"/>
                  </a:lnTo>
                  <a:lnTo>
                    <a:pt x="13284200" y="1672082"/>
                  </a:lnTo>
                  <a:lnTo>
                    <a:pt x="13309600" y="1672082"/>
                  </a:lnTo>
                  <a:close/>
                  <a:moveTo>
                    <a:pt x="13258800" y="1672082"/>
                  </a:moveTo>
                  <a:lnTo>
                    <a:pt x="13233400" y="1672082"/>
                  </a:lnTo>
                  <a:lnTo>
                    <a:pt x="13233400" y="1665732"/>
                  </a:lnTo>
                  <a:lnTo>
                    <a:pt x="13258800" y="1665732"/>
                  </a:lnTo>
                  <a:close/>
                  <a:moveTo>
                    <a:pt x="13208000" y="1665732"/>
                  </a:moveTo>
                  <a:lnTo>
                    <a:pt x="13182600" y="1665732"/>
                  </a:lnTo>
                  <a:lnTo>
                    <a:pt x="13182600" y="1659382"/>
                  </a:lnTo>
                  <a:lnTo>
                    <a:pt x="13208000" y="1659382"/>
                  </a:lnTo>
                  <a:close/>
                  <a:moveTo>
                    <a:pt x="13157200" y="1659382"/>
                  </a:moveTo>
                  <a:lnTo>
                    <a:pt x="13131800" y="1659382"/>
                  </a:lnTo>
                  <a:lnTo>
                    <a:pt x="13131800" y="1653032"/>
                  </a:lnTo>
                  <a:lnTo>
                    <a:pt x="13157200" y="1653032"/>
                  </a:lnTo>
                  <a:close/>
                  <a:moveTo>
                    <a:pt x="13106400" y="1653032"/>
                  </a:moveTo>
                  <a:lnTo>
                    <a:pt x="13081000" y="1653032"/>
                  </a:lnTo>
                  <a:lnTo>
                    <a:pt x="13081000" y="1646682"/>
                  </a:lnTo>
                  <a:lnTo>
                    <a:pt x="13106400" y="1646682"/>
                  </a:lnTo>
                  <a:close/>
                  <a:moveTo>
                    <a:pt x="13055600" y="1646682"/>
                  </a:moveTo>
                  <a:lnTo>
                    <a:pt x="13030200" y="1646682"/>
                  </a:lnTo>
                  <a:lnTo>
                    <a:pt x="13030200" y="1640332"/>
                  </a:lnTo>
                  <a:lnTo>
                    <a:pt x="13055600" y="1640332"/>
                  </a:lnTo>
                  <a:close/>
                  <a:moveTo>
                    <a:pt x="13004800" y="1640332"/>
                  </a:moveTo>
                  <a:lnTo>
                    <a:pt x="12979400" y="1640332"/>
                  </a:lnTo>
                  <a:lnTo>
                    <a:pt x="12979400" y="1633982"/>
                  </a:lnTo>
                  <a:lnTo>
                    <a:pt x="13004800" y="1633982"/>
                  </a:lnTo>
                  <a:close/>
                  <a:moveTo>
                    <a:pt x="12954000" y="1633982"/>
                  </a:moveTo>
                  <a:lnTo>
                    <a:pt x="12928600" y="1633982"/>
                  </a:lnTo>
                  <a:lnTo>
                    <a:pt x="12928600" y="1627632"/>
                  </a:lnTo>
                  <a:lnTo>
                    <a:pt x="12954000" y="1627632"/>
                  </a:lnTo>
                  <a:close/>
                  <a:moveTo>
                    <a:pt x="12903200" y="1627632"/>
                  </a:moveTo>
                  <a:lnTo>
                    <a:pt x="12877800" y="1627632"/>
                  </a:lnTo>
                  <a:lnTo>
                    <a:pt x="12877800" y="1621282"/>
                  </a:lnTo>
                  <a:lnTo>
                    <a:pt x="12903200" y="1621282"/>
                  </a:lnTo>
                  <a:close/>
                  <a:moveTo>
                    <a:pt x="12852400" y="1621282"/>
                  </a:moveTo>
                  <a:lnTo>
                    <a:pt x="12827000" y="1621282"/>
                  </a:lnTo>
                  <a:lnTo>
                    <a:pt x="12827000" y="1614932"/>
                  </a:lnTo>
                  <a:lnTo>
                    <a:pt x="12852400" y="1614932"/>
                  </a:lnTo>
                  <a:close/>
                  <a:moveTo>
                    <a:pt x="12801600" y="1614932"/>
                  </a:moveTo>
                  <a:lnTo>
                    <a:pt x="12776200" y="1614932"/>
                  </a:lnTo>
                  <a:lnTo>
                    <a:pt x="12776200" y="1608582"/>
                  </a:lnTo>
                  <a:lnTo>
                    <a:pt x="12801600" y="1608582"/>
                  </a:lnTo>
                  <a:close/>
                  <a:moveTo>
                    <a:pt x="12750800" y="1608582"/>
                  </a:moveTo>
                  <a:lnTo>
                    <a:pt x="12725400" y="1608582"/>
                  </a:lnTo>
                  <a:lnTo>
                    <a:pt x="12725400" y="1602232"/>
                  </a:lnTo>
                  <a:lnTo>
                    <a:pt x="12750800" y="1602232"/>
                  </a:lnTo>
                  <a:close/>
                  <a:moveTo>
                    <a:pt x="12700000" y="1602232"/>
                  </a:moveTo>
                  <a:lnTo>
                    <a:pt x="12674600" y="1602232"/>
                  </a:lnTo>
                  <a:lnTo>
                    <a:pt x="12674600" y="1595882"/>
                  </a:lnTo>
                  <a:lnTo>
                    <a:pt x="12700000" y="1595882"/>
                  </a:lnTo>
                  <a:close/>
                  <a:moveTo>
                    <a:pt x="12649200" y="1595882"/>
                  </a:moveTo>
                  <a:lnTo>
                    <a:pt x="12623800" y="1595882"/>
                  </a:lnTo>
                  <a:lnTo>
                    <a:pt x="12623800" y="1589532"/>
                  </a:lnTo>
                  <a:lnTo>
                    <a:pt x="12649200" y="1589532"/>
                  </a:lnTo>
                  <a:close/>
                  <a:moveTo>
                    <a:pt x="12598400" y="1589532"/>
                  </a:moveTo>
                  <a:lnTo>
                    <a:pt x="12573000" y="1589532"/>
                  </a:lnTo>
                  <a:lnTo>
                    <a:pt x="12573000" y="1583182"/>
                  </a:lnTo>
                  <a:lnTo>
                    <a:pt x="12598400" y="1583182"/>
                  </a:lnTo>
                  <a:close/>
                  <a:moveTo>
                    <a:pt x="12547600" y="1583182"/>
                  </a:moveTo>
                  <a:lnTo>
                    <a:pt x="12522200" y="1583182"/>
                  </a:lnTo>
                  <a:lnTo>
                    <a:pt x="12522200" y="1576832"/>
                  </a:lnTo>
                  <a:lnTo>
                    <a:pt x="12547600" y="1576832"/>
                  </a:lnTo>
                  <a:close/>
                  <a:moveTo>
                    <a:pt x="12496800" y="1576832"/>
                  </a:moveTo>
                  <a:lnTo>
                    <a:pt x="12471400" y="1576832"/>
                  </a:lnTo>
                  <a:lnTo>
                    <a:pt x="12471400" y="1570482"/>
                  </a:lnTo>
                  <a:lnTo>
                    <a:pt x="12496800" y="1570482"/>
                  </a:lnTo>
                  <a:close/>
                  <a:moveTo>
                    <a:pt x="12446000" y="1570482"/>
                  </a:moveTo>
                  <a:lnTo>
                    <a:pt x="12420600" y="1570482"/>
                  </a:lnTo>
                  <a:lnTo>
                    <a:pt x="12420600" y="1564132"/>
                  </a:lnTo>
                  <a:lnTo>
                    <a:pt x="12446000" y="1564132"/>
                  </a:lnTo>
                  <a:close/>
                  <a:moveTo>
                    <a:pt x="12395200" y="1564132"/>
                  </a:moveTo>
                  <a:lnTo>
                    <a:pt x="12369800" y="1564132"/>
                  </a:lnTo>
                  <a:lnTo>
                    <a:pt x="12369800" y="1557782"/>
                  </a:lnTo>
                  <a:lnTo>
                    <a:pt x="12395200" y="1557782"/>
                  </a:lnTo>
                  <a:close/>
                  <a:moveTo>
                    <a:pt x="12344400" y="1557782"/>
                  </a:moveTo>
                  <a:lnTo>
                    <a:pt x="12319000" y="1557782"/>
                  </a:lnTo>
                  <a:lnTo>
                    <a:pt x="12319000" y="1551432"/>
                  </a:lnTo>
                  <a:lnTo>
                    <a:pt x="12344400" y="1551432"/>
                  </a:lnTo>
                  <a:close/>
                  <a:moveTo>
                    <a:pt x="12293600" y="1551432"/>
                  </a:moveTo>
                  <a:lnTo>
                    <a:pt x="12268200" y="1551432"/>
                  </a:lnTo>
                  <a:lnTo>
                    <a:pt x="12268200" y="1545082"/>
                  </a:lnTo>
                  <a:lnTo>
                    <a:pt x="12293600" y="1545082"/>
                  </a:lnTo>
                  <a:close/>
                  <a:moveTo>
                    <a:pt x="12242800" y="1545082"/>
                  </a:moveTo>
                  <a:lnTo>
                    <a:pt x="12217400" y="1545082"/>
                  </a:lnTo>
                  <a:lnTo>
                    <a:pt x="12217400" y="1538732"/>
                  </a:lnTo>
                  <a:lnTo>
                    <a:pt x="12242800" y="1538732"/>
                  </a:lnTo>
                  <a:close/>
                  <a:moveTo>
                    <a:pt x="12192000" y="1538732"/>
                  </a:moveTo>
                  <a:lnTo>
                    <a:pt x="12166600" y="1538732"/>
                  </a:lnTo>
                  <a:lnTo>
                    <a:pt x="12166600" y="1532382"/>
                  </a:lnTo>
                  <a:lnTo>
                    <a:pt x="12192000" y="1532382"/>
                  </a:lnTo>
                  <a:close/>
                  <a:moveTo>
                    <a:pt x="12141200" y="1532382"/>
                  </a:moveTo>
                  <a:lnTo>
                    <a:pt x="12115800" y="1532382"/>
                  </a:lnTo>
                  <a:lnTo>
                    <a:pt x="12115800" y="1526032"/>
                  </a:lnTo>
                  <a:lnTo>
                    <a:pt x="12141200" y="1526032"/>
                  </a:lnTo>
                  <a:close/>
                  <a:moveTo>
                    <a:pt x="12090400" y="1526032"/>
                  </a:moveTo>
                  <a:lnTo>
                    <a:pt x="12065000" y="1526032"/>
                  </a:lnTo>
                  <a:lnTo>
                    <a:pt x="12065000" y="1519682"/>
                  </a:lnTo>
                  <a:lnTo>
                    <a:pt x="12090400" y="1519682"/>
                  </a:lnTo>
                  <a:close/>
                  <a:moveTo>
                    <a:pt x="12039600" y="1519682"/>
                  </a:moveTo>
                  <a:lnTo>
                    <a:pt x="12014200" y="1519682"/>
                  </a:lnTo>
                  <a:lnTo>
                    <a:pt x="12014200" y="1513332"/>
                  </a:lnTo>
                  <a:lnTo>
                    <a:pt x="12039600" y="1513332"/>
                  </a:lnTo>
                  <a:close/>
                  <a:moveTo>
                    <a:pt x="11988800" y="1513332"/>
                  </a:moveTo>
                  <a:lnTo>
                    <a:pt x="11963400" y="1513332"/>
                  </a:lnTo>
                  <a:lnTo>
                    <a:pt x="11963400" y="1506982"/>
                  </a:lnTo>
                  <a:lnTo>
                    <a:pt x="11988800" y="1506982"/>
                  </a:lnTo>
                  <a:close/>
                  <a:moveTo>
                    <a:pt x="11938000" y="1506982"/>
                  </a:moveTo>
                  <a:lnTo>
                    <a:pt x="11912600" y="1506982"/>
                  </a:lnTo>
                  <a:lnTo>
                    <a:pt x="11912600" y="1500632"/>
                  </a:lnTo>
                  <a:lnTo>
                    <a:pt x="11938000" y="1500632"/>
                  </a:lnTo>
                  <a:close/>
                  <a:moveTo>
                    <a:pt x="11887200" y="1500632"/>
                  </a:moveTo>
                  <a:lnTo>
                    <a:pt x="11861800" y="1500632"/>
                  </a:lnTo>
                  <a:lnTo>
                    <a:pt x="11861800" y="1494282"/>
                  </a:lnTo>
                  <a:lnTo>
                    <a:pt x="11887200" y="1494282"/>
                  </a:lnTo>
                  <a:close/>
                  <a:moveTo>
                    <a:pt x="11836400" y="1494282"/>
                  </a:moveTo>
                  <a:lnTo>
                    <a:pt x="11811000" y="1494282"/>
                  </a:lnTo>
                  <a:lnTo>
                    <a:pt x="11811000" y="1487932"/>
                  </a:lnTo>
                  <a:lnTo>
                    <a:pt x="11836400" y="1487932"/>
                  </a:lnTo>
                  <a:close/>
                  <a:moveTo>
                    <a:pt x="11785600" y="1487932"/>
                  </a:moveTo>
                  <a:lnTo>
                    <a:pt x="11760200" y="1487932"/>
                  </a:lnTo>
                  <a:lnTo>
                    <a:pt x="11760200" y="1481582"/>
                  </a:lnTo>
                  <a:lnTo>
                    <a:pt x="11785600" y="1481582"/>
                  </a:lnTo>
                  <a:close/>
                  <a:moveTo>
                    <a:pt x="11734800" y="1481582"/>
                  </a:moveTo>
                  <a:lnTo>
                    <a:pt x="11709400" y="1481582"/>
                  </a:lnTo>
                  <a:lnTo>
                    <a:pt x="11709400" y="1475232"/>
                  </a:lnTo>
                  <a:lnTo>
                    <a:pt x="11734800" y="1475232"/>
                  </a:lnTo>
                  <a:close/>
                  <a:moveTo>
                    <a:pt x="11684000" y="1475232"/>
                  </a:moveTo>
                  <a:lnTo>
                    <a:pt x="11658600" y="1475232"/>
                  </a:lnTo>
                  <a:lnTo>
                    <a:pt x="11658600" y="1468882"/>
                  </a:lnTo>
                  <a:lnTo>
                    <a:pt x="11684000" y="1468882"/>
                  </a:lnTo>
                  <a:close/>
                  <a:moveTo>
                    <a:pt x="11633200" y="1468882"/>
                  </a:moveTo>
                  <a:lnTo>
                    <a:pt x="11607800" y="1468882"/>
                  </a:lnTo>
                  <a:lnTo>
                    <a:pt x="11607800" y="1462532"/>
                  </a:lnTo>
                  <a:lnTo>
                    <a:pt x="11633200" y="1462532"/>
                  </a:lnTo>
                  <a:close/>
                  <a:moveTo>
                    <a:pt x="11582400" y="1462532"/>
                  </a:moveTo>
                  <a:lnTo>
                    <a:pt x="11557000" y="1462532"/>
                  </a:lnTo>
                  <a:lnTo>
                    <a:pt x="11557000" y="1456182"/>
                  </a:lnTo>
                  <a:lnTo>
                    <a:pt x="11582400" y="1456182"/>
                  </a:lnTo>
                  <a:close/>
                  <a:moveTo>
                    <a:pt x="11531600" y="1456182"/>
                  </a:moveTo>
                  <a:lnTo>
                    <a:pt x="11506200" y="1456182"/>
                  </a:lnTo>
                  <a:lnTo>
                    <a:pt x="11506200" y="1449832"/>
                  </a:lnTo>
                  <a:lnTo>
                    <a:pt x="11531600" y="1449832"/>
                  </a:lnTo>
                  <a:close/>
                  <a:moveTo>
                    <a:pt x="11480800" y="1449832"/>
                  </a:moveTo>
                  <a:lnTo>
                    <a:pt x="11455400" y="1449832"/>
                  </a:lnTo>
                  <a:lnTo>
                    <a:pt x="11455400" y="1443482"/>
                  </a:lnTo>
                  <a:lnTo>
                    <a:pt x="11480800" y="1443482"/>
                  </a:lnTo>
                  <a:close/>
                  <a:moveTo>
                    <a:pt x="11430000" y="1443482"/>
                  </a:moveTo>
                  <a:lnTo>
                    <a:pt x="11404600" y="1443482"/>
                  </a:lnTo>
                  <a:lnTo>
                    <a:pt x="11404600" y="1437132"/>
                  </a:lnTo>
                  <a:lnTo>
                    <a:pt x="11430000" y="1437132"/>
                  </a:lnTo>
                  <a:close/>
                  <a:moveTo>
                    <a:pt x="11379200" y="1437132"/>
                  </a:moveTo>
                  <a:lnTo>
                    <a:pt x="11353800" y="1437132"/>
                  </a:lnTo>
                  <a:lnTo>
                    <a:pt x="11353800" y="1430782"/>
                  </a:lnTo>
                  <a:lnTo>
                    <a:pt x="11379200" y="1430782"/>
                  </a:lnTo>
                  <a:close/>
                  <a:moveTo>
                    <a:pt x="11328400" y="1430782"/>
                  </a:moveTo>
                  <a:lnTo>
                    <a:pt x="11303000" y="1430782"/>
                  </a:lnTo>
                  <a:lnTo>
                    <a:pt x="11303000" y="1424432"/>
                  </a:lnTo>
                  <a:lnTo>
                    <a:pt x="11328400" y="1424432"/>
                  </a:lnTo>
                  <a:close/>
                  <a:moveTo>
                    <a:pt x="11277600" y="1424432"/>
                  </a:moveTo>
                  <a:lnTo>
                    <a:pt x="11252200" y="1424432"/>
                  </a:lnTo>
                  <a:lnTo>
                    <a:pt x="11252200" y="1418082"/>
                  </a:lnTo>
                  <a:lnTo>
                    <a:pt x="11277600" y="1418082"/>
                  </a:lnTo>
                  <a:close/>
                  <a:moveTo>
                    <a:pt x="11226800" y="1418082"/>
                  </a:moveTo>
                  <a:lnTo>
                    <a:pt x="11201400" y="1418082"/>
                  </a:lnTo>
                  <a:lnTo>
                    <a:pt x="11201400" y="1411732"/>
                  </a:lnTo>
                  <a:lnTo>
                    <a:pt x="11226800" y="1411732"/>
                  </a:lnTo>
                  <a:close/>
                  <a:moveTo>
                    <a:pt x="11176000" y="1411732"/>
                  </a:moveTo>
                  <a:lnTo>
                    <a:pt x="11150600" y="1411732"/>
                  </a:lnTo>
                  <a:lnTo>
                    <a:pt x="11150600" y="1405382"/>
                  </a:lnTo>
                  <a:lnTo>
                    <a:pt x="11176000" y="1405382"/>
                  </a:lnTo>
                  <a:close/>
                  <a:moveTo>
                    <a:pt x="11125200" y="1405382"/>
                  </a:moveTo>
                  <a:lnTo>
                    <a:pt x="11099800" y="1405382"/>
                  </a:lnTo>
                  <a:lnTo>
                    <a:pt x="11099800" y="1399032"/>
                  </a:lnTo>
                  <a:lnTo>
                    <a:pt x="11125200" y="1399032"/>
                  </a:lnTo>
                  <a:close/>
                  <a:moveTo>
                    <a:pt x="11074400" y="1399032"/>
                  </a:moveTo>
                  <a:lnTo>
                    <a:pt x="11049000" y="1399032"/>
                  </a:lnTo>
                  <a:lnTo>
                    <a:pt x="11049000" y="1392682"/>
                  </a:lnTo>
                  <a:lnTo>
                    <a:pt x="11074400" y="1392682"/>
                  </a:lnTo>
                  <a:close/>
                  <a:moveTo>
                    <a:pt x="11023600" y="1392682"/>
                  </a:moveTo>
                  <a:lnTo>
                    <a:pt x="10998200" y="1392682"/>
                  </a:lnTo>
                  <a:lnTo>
                    <a:pt x="10998200" y="1386332"/>
                  </a:lnTo>
                  <a:lnTo>
                    <a:pt x="11023600" y="1386332"/>
                  </a:lnTo>
                  <a:close/>
                  <a:moveTo>
                    <a:pt x="10972800" y="1386332"/>
                  </a:moveTo>
                  <a:lnTo>
                    <a:pt x="10947400" y="1386332"/>
                  </a:lnTo>
                  <a:lnTo>
                    <a:pt x="10947400" y="1379982"/>
                  </a:lnTo>
                  <a:lnTo>
                    <a:pt x="10972800" y="1379982"/>
                  </a:lnTo>
                  <a:close/>
                  <a:moveTo>
                    <a:pt x="10922000" y="1379982"/>
                  </a:moveTo>
                  <a:lnTo>
                    <a:pt x="10896600" y="1379982"/>
                  </a:lnTo>
                  <a:lnTo>
                    <a:pt x="10896600" y="1373632"/>
                  </a:lnTo>
                  <a:lnTo>
                    <a:pt x="10922000" y="1373632"/>
                  </a:lnTo>
                  <a:close/>
                  <a:moveTo>
                    <a:pt x="10871200" y="1373632"/>
                  </a:moveTo>
                  <a:lnTo>
                    <a:pt x="10845800" y="1373632"/>
                  </a:lnTo>
                  <a:lnTo>
                    <a:pt x="10845800" y="1367282"/>
                  </a:lnTo>
                  <a:lnTo>
                    <a:pt x="10871200" y="1367282"/>
                  </a:lnTo>
                  <a:close/>
                  <a:moveTo>
                    <a:pt x="10820400" y="1367282"/>
                  </a:moveTo>
                  <a:lnTo>
                    <a:pt x="10795000" y="1367282"/>
                  </a:lnTo>
                  <a:lnTo>
                    <a:pt x="10795000" y="1360932"/>
                  </a:lnTo>
                  <a:lnTo>
                    <a:pt x="10820400" y="1360932"/>
                  </a:lnTo>
                  <a:close/>
                  <a:moveTo>
                    <a:pt x="10769600" y="1360932"/>
                  </a:moveTo>
                  <a:lnTo>
                    <a:pt x="10744200" y="1360932"/>
                  </a:lnTo>
                  <a:lnTo>
                    <a:pt x="10744200" y="1354582"/>
                  </a:lnTo>
                  <a:lnTo>
                    <a:pt x="10769600" y="1354582"/>
                  </a:lnTo>
                  <a:close/>
                  <a:moveTo>
                    <a:pt x="10718800" y="1354582"/>
                  </a:moveTo>
                  <a:lnTo>
                    <a:pt x="10693400" y="1354582"/>
                  </a:lnTo>
                  <a:lnTo>
                    <a:pt x="10693400" y="1348232"/>
                  </a:lnTo>
                  <a:lnTo>
                    <a:pt x="10718800" y="1348232"/>
                  </a:lnTo>
                  <a:close/>
                  <a:moveTo>
                    <a:pt x="10668000" y="1348232"/>
                  </a:moveTo>
                  <a:lnTo>
                    <a:pt x="10642600" y="1348232"/>
                  </a:lnTo>
                  <a:lnTo>
                    <a:pt x="10642600" y="1341882"/>
                  </a:lnTo>
                  <a:lnTo>
                    <a:pt x="10668000" y="1341882"/>
                  </a:lnTo>
                  <a:close/>
                  <a:moveTo>
                    <a:pt x="10617200" y="1341882"/>
                  </a:moveTo>
                  <a:lnTo>
                    <a:pt x="10591800" y="1341882"/>
                  </a:lnTo>
                  <a:lnTo>
                    <a:pt x="10591800" y="1335532"/>
                  </a:lnTo>
                  <a:lnTo>
                    <a:pt x="10617200" y="1335532"/>
                  </a:lnTo>
                  <a:close/>
                  <a:moveTo>
                    <a:pt x="10566400" y="1335532"/>
                  </a:moveTo>
                  <a:lnTo>
                    <a:pt x="10541000" y="1335532"/>
                  </a:lnTo>
                  <a:lnTo>
                    <a:pt x="10541000" y="1329182"/>
                  </a:lnTo>
                  <a:lnTo>
                    <a:pt x="10566400" y="1329182"/>
                  </a:lnTo>
                  <a:close/>
                  <a:moveTo>
                    <a:pt x="10515600" y="1329182"/>
                  </a:moveTo>
                  <a:lnTo>
                    <a:pt x="10490200" y="1329182"/>
                  </a:lnTo>
                  <a:lnTo>
                    <a:pt x="10490200" y="1322832"/>
                  </a:lnTo>
                  <a:lnTo>
                    <a:pt x="10515600" y="1322832"/>
                  </a:lnTo>
                  <a:close/>
                  <a:moveTo>
                    <a:pt x="10464800" y="1322832"/>
                  </a:moveTo>
                  <a:lnTo>
                    <a:pt x="10439400" y="1322832"/>
                  </a:lnTo>
                  <a:lnTo>
                    <a:pt x="10439400" y="1316482"/>
                  </a:lnTo>
                  <a:lnTo>
                    <a:pt x="10464800" y="1316482"/>
                  </a:lnTo>
                  <a:close/>
                  <a:moveTo>
                    <a:pt x="10414000" y="1316482"/>
                  </a:moveTo>
                  <a:lnTo>
                    <a:pt x="10388600" y="1316482"/>
                  </a:lnTo>
                  <a:lnTo>
                    <a:pt x="10388600" y="1310132"/>
                  </a:lnTo>
                  <a:lnTo>
                    <a:pt x="10414000" y="1310132"/>
                  </a:lnTo>
                  <a:close/>
                  <a:moveTo>
                    <a:pt x="10363200" y="1310132"/>
                  </a:moveTo>
                  <a:lnTo>
                    <a:pt x="10337800" y="1310132"/>
                  </a:lnTo>
                  <a:lnTo>
                    <a:pt x="10337800" y="1303782"/>
                  </a:lnTo>
                  <a:lnTo>
                    <a:pt x="10363200" y="1303782"/>
                  </a:lnTo>
                  <a:close/>
                  <a:moveTo>
                    <a:pt x="10312400" y="1303782"/>
                  </a:moveTo>
                  <a:lnTo>
                    <a:pt x="10287000" y="1303782"/>
                  </a:lnTo>
                  <a:lnTo>
                    <a:pt x="10287000" y="1297432"/>
                  </a:lnTo>
                  <a:lnTo>
                    <a:pt x="10312400" y="1297432"/>
                  </a:lnTo>
                  <a:close/>
                  <a:moveTo>
                    <a:pt x="10261600" y="1297432"/>
                  </a:moveTo>
                  <a:lnTo>
                    <a:pt x="10236200" y="1297432"/>
                  </a:lnTo>
                  <a:lnTo>
                    <a:pt x="10236200" y="1291082"/>
                  </a:lnTo>
                  <a:lnTo>
                    <a:pt x="10261600" y="1291082"/>
                  </a:lnTo>
                  <a:close/>
                  <a:moveTo>
                    <a:pt x="10210800" y="1291082"/>
                  </a:moveTo>
                  <a:lnTo>
                    <a:pt x="10185400" y="1291082"/>
                  </a:lnTo>
                  <a:lnTo>
                    <a:pt x="10185400" y="1284732"/>
                  </a:lnTo>
                  <a:lnTo>
                    <a:pt x="10210800" y="1284732"/>
                  </a:lnTo>
                  <a:close/>
                  <a:moveTo>
                    <a:pt x="10160000" y="1284732"/>
                  </a:moveTo>
                  <a:lnTo>
                    <a:pt x="10134600" y="1284732"/>
                  </a:lnTo>
                  <a:lnTo>
                    <a:pt x="10134600" y="1278382"/>
                  </a:lnTo>
                  <a:lnTo>
                    <a:pt x="10160000" y="1278382"/>
                  </a:lnTo>
                  <a:close/>
                  <a:moveTo>
                    <a:pt x="10109200" y="1278382"/>
                  </a:moveTo>
                  <a:lnTo>
                    <a:pt x="10083800" y="1278382"/>
                  </a:lnTo>
                  <a:lnTo>
                    <a:pt x="10083800" y="1272032"/>
                  </a:lnTo>
                  <a:lnTo>
                    <a:pt x="10109200" y="1272032"/>
                  </a:lnTo>
                  <a:close/>
                  <a:moveTo>
                    <a:pt x="10058400" y="1272032"/>
                  </a:moveTo>
                  <a:lnTo>
                    <a:pt x="10033000" y="1272032"/>
                  </a:lnTo>
                  <a:lnTo>
                    <a:pt x="10033000" y="1265682"/>
                  </a:lnTo>
                  <a:lnTo>
                    <a:pt x="10058400" y="1265682"/>
                  </a:lnTo>
                  <a:close/>
                  <a:moveTo>
                    <a:pt x="10007600" y="1265682"/>
                  </a:moveTo>
                  <a:lnTo>
                    <a:pt x="9982200" y="1265682"/>
                  </a:lnTo>
                  <a:lnTo>
                    <a:pt x="9982200" y="1259332"/>
                  </a:lnTo>
                  <a:lnTo>
                    <a:pt x="10007600" y="1259332"/>
                  </a:lnTo>
                  <a:close/>
                  <a:moveTo>
                    <a:pt x="9956800" y="1259332"/>
                  </a:moveTo>
                  <a:lnTo>
                    <a:pt x="9931400" y="1259332"/>
                  </a:lnTo>
                  <a:lnTo>
                    <a:pt x="9931400" y="1252982"/>
                  </a:lnTo>
                  <a:lnTo>
                    <a:pt x="9956800" y="1252982"/>
                  </a:lnTo>
                  <a:close/>
                  <a:moveTo>
                    <a:pt x="9906000" y="1252982"/>
                  </a:moveTo>
                  <a:lnTo>
                    <a:pt x="9880600" y="1252982"/>
                  </a:lnTo>
                  <a:lnTo>
                    <a:pt x="9880600" y="1246632"/>
                  </a:lnTo>
                  <a:lnTo>
                    <a:pt x="9906000" y="1246632"/>
                  </a:lnTo>
                  <a:close/>
                  <a:moveTo>
                    <a:pt x="9855200" y="1246632"/>
                  </a:moveTo>
                  <a:lnTo>
                    <a:pt x="9829800" y="1246632"/>
                  </a:lnTo>
                  <a:lnTo>
                    <a:pt x="9829800" y="1240282"/>
                  </a:lnTo>
                  <a:lnTo>
                    <a:pt x="9855200" y="1240282"/>
                  </a:lnTo>
                  <a:close/>
                  <a:moveTo>
                    <a:pt x="9804400" y="1240282"/>
                  </a:moveTo>
                  <a:lnTo>
                    <a:pt x="9779000" y="1240282"/>
                  </a:lnTo>
                  <a:lnTo>
                    <a:pt x="9779000" y="1233932"/>
                  </a:lnTo>
                  <a:lnTo>
                    <a:pt x="9804400" y="1233932"/>
                  </a:lnTo>
                  <a:close/>
                  <a:moveTo>
                    <a:pt x="9753600" y="1233932"/>
                  </a:moveTo>
                  <a:lnTo>
                    <a:pt x="9728200" y="1233932"/>
                  </a:lnTo>
                  <a:lnTo>
                    <a:pt x="9728200" y="1227582"/>
                  </a:lnTo>
                  <a:lnTo>
                    <a:pt x="9753600" y="1227582"/>
                  </a:lnTo>
                  <a:close/>
                  <a:moveTo>
                    <a:pt x="9702800" y="1227582"/>
                  </a:moveTo>
                  <a:lnTo>
                    <a:pt x="9677400" y="1227582"/>
                  </a:lnTo>
                  <a:lnTo>
                    <a:pt x="9677400" y="1221232"/>
                  </a:lnTo>
                  <a:lnTo>
                    <a:pt x="9702800" y="1221232"/>
                  </a:lnTo>
                  <a:close/>
                  <a:moveTo>
                    <a:pt x="9652000" y="1221232"/>
                  </a:moveTo>
                  <a:lnTo>
                    <a:pt x="9626600" y="1221232"/>
                  </a:lnTo>
                  <a:lnTo>
                    <a:pt x="9626600" y="1214882"/>
                  </a:lnTo>
                  <a:lnTo>
                    <a:pt x="9652000" y="1214882"/>
                  </a:lnTo>
                  <a:close/>
                  <a:moveTo>
                    <a:pt x="9601200" y="1214882"/>
                  </a:moveTo>
                  <a:lnTo>
                    <a:pt x="9575800" y="1214882"/>
                  </a:lnTo>
                  <a:lnTo>
                    <a:pt x="9575800" y="1208532"/>
                  </a:lnTo>
                  <a:lnTo>
                    <a:pt x="9601200" y="1208532"/>
                  </a:lnTo>
                  <a:close/>
                  <a:moveTo>
                    <a:pt x="9550400" y="1208532"/>
                  </a:moveTo>
                  <a:lnTo>
                    <a:pt x="9525000" y="1208532"/>
                  </a:lnTo>
                  <a:lnTo>
                    <a:pt x="9525000" y="1202182"/>
                  </a:lnTo>
                  <a:lnTo>
                    <a:pt x="9550400" y="1202182"/>
                  </a:lnTo>
                  <a:close/>
                  <a:moveTo>
                    <a:pt x="9499600" y="1202182"/>
                  </a:moveTo>
                  <a:lnTo>
                    <a:pt x="9474200" y="1202182"/>
                  </a:lnTo>
                  <a:lnTo>
                    <a:pt x="9474200" y="1195832"/>
                  </a:lnTo>
                  <a:lnTo>
                    <a:pt x="9499600" y="1195832"/>
                  </a:lnTo>
                  <a:close/>
                  <a:moveTo>
                    <a:pt x="9448800" y="1195832"/>
                  </a:moveTo>
                  <a:lnTo>
                    <a:pt x="9423400" y="1195832"/>
                  </a:lnTo>
                  <a:lnTo>
                    <a:pt x="9423400" y="1189482"/>
                  </a:lnTo>
                  <a:lnTo>
                    <a:pt x="9448800" y="1189482"/>
                  </a:lnTo>
                  <a:close/>
                  <a:moveTo>
                    <a:pt x="9398000" y="1189482"/>
                  </a:moveTo>
                  <a:lnTo>
                    <a:pt x="9372600" y="1189482"/>
                  </a:lnTo>
                  <a:lnTo>
                    <a:pt x="9372600" y="1183132"/>
                  </a:lnTo>
                  <a:lnTo>
                    <a:pt x="9398000" y="1183132"/>
                  </a:lnTo>
                  <a:close/>
                  <a:moveTo>
                    <a:pt x="9347200" y="1183132"/>
                  </a:moveTo>
                  <a:lnTo>
                    <a:pt x="9321800" y="1183132"/>
                  </a:lnTo>
                  <a:lnTo>
                    <a:pt x="9321800" y="1176782"/>
                  </a:lnTo>
                  <a:lnTo>
                    <a:pt x="9347200" y="1176782"/>
                  </a:lnTo>
                  <a:close/>
                  <a:moveTo>
                    <a:pt x="9296400" y="1176782"/>
                  </a:moveTo>
                  <a:lnTo>
                    <a:pt x="9271000" y="1176782"/>
                  </a:lnTo>
                  <a:lnTo>
                    <a:pt x="9271000" y="1170432"/>
                  </a:lnTo>
                  <a:lnTo>
                    <a:pt x="9296400" y="1170432"/>
                  </a:lnTo>
                  <a:close/>
                  <a:moveTo>
                    <a:pt x="9245600" y="1170432"/>
                  </a:moveTo>
                  <a:lnTo>
                    <a:pt x="9220200" y="1170432"/>
                  </a:lnTo>
                  <a:lnTo>
                    <a:pt x="9220200" y="1164082"/>
                  </a:lnTo>
                  <a:lnTo>
                    <a:pt x="9245600" y="1164082"/>
                  </a:lnTo>
                  <a:close/>
                  <a:moveTo>
                    <a:pt x="9194800" y="1164082"/>
                  </a:moveTo>
                  <a:lnTo>
                    <a:pt x="9169400" y="1164082"/>
                  </a:lnTo>
                  <a:lnTo>
                    <a:pt x="9169400" y="1157732"/>
                  </a:lnTo>
                  <a:lnTo>
                    <a:pt x="9194800" y="1157732"/>
                  </a:lnTo>
                  <a:close/>
                  <a:moveTo>
                    <a:pt x="9144000" y="1157732"/>
                  </a:moveTo>
                  <a:lnTo>
                    <a:pt x="9118600" y="1157732"/>
                  </a:lnTo>
                  <a:lnTo>
                    <a:pt x="9118600" y="1151382"/>
                  </a:lnTo>
                  <a:lnTo>
                    <a:pt x="9144000" y="1151382"/>
                  </a:lnTo>
                  <a:close/>
                  <a:moveTo>
                    <a:pt x="9093200" y="1151382"/>
                  </a:moveTo>
                  <a:lnTo>
                    <a:pt x="9067800" y="1151382"/>
                  </a:lnTo>
                  <a:lnTo>
                    <a:pt x="9067800" y="1145032"/>
                  </a:lnTo>
                  <a:lnTo>
                    <a:pt x="9093200" y="1145032"/>
                  </a:lnTo>
                  <a:close/>
                  <a:moveTo>
                    <a:pt x="9042400" y="1145032"/>
                  </a:moveTo>
                  <a:lnTo>
                    <a:pt x="9017000" y="1145032"/>
                  </a:lnTo>
                  <a:lnTo>
                    <a:pt x="9017000" y="1138682"/>
                  </a:lnTo>
                  <a:lnTo>
                    <a:pt x="9042400" y="1138682"/>
                  </a:lnTo>
                  <a:close/>
                  <a:moveTo>
                    <a:pt x="8991600" y="1138682"/>
                  </a:moveTo>
                  <a:lnTo>
                    <a:pt x="8966200" y="1138682"/>
                  </a:lnTo>
                  <a:lnTo>
                    <a:pt x="8966200" y="1132332"/>
                  </a:lnTo>
                  <a:lnTo>
                    <a:pt x="8991600" y="1132332"/>
                  </a:lnTo>
                  <a:close/>
                  <a:moveTo>
                    <a:pt x="8940800" y="1132332"/>
                  </a:moveTo>
                  <a:lnTo>
                    <a:pt x="8915400" y="1132332"/>
                  </a:lnTo>
                  <a:lnTo>
                    <a:pt x="8915400" y="1125982"/>
                  </a:lnTo>
                  <a:lnTo>
                    <a:pt x="8940800" y="1125982"/>
                  </a:lnTo>
                  <a:close/>
                  <a:moveTo>
                    <a:pt x="8890000" y="1125982"/>
                  </a:moveTo>
                  <a:lnTo>
                    <a:pt x="8864600" y="1125982"/>
                  </a:lnTo>
                  <a:lnTo>
                    <a:pt x="8864600" y="1119632"/>
                  </a:lnTo>
                  <a:lnTo>
                    <a:pt x="8890000" y="1119632"/>
                  </a:lnTo>
                  <a:close/>
                  <a:moveTo>
                    <a:pt x="8839200" y="1119632"/>
                  </a:moveTo>
                  <a:lnTo>
                    <a:pt x="8813800" y="1119632"/>
                  </a:lnTo>
                  <a:lnTo>
                    <a:pt x="8813800" y="1113282"/>
                  </a:lnTo>
                  <a:lnTo>
                    <a:pt x="8839200" y="1113282"/>
                  </a:lnTo>
                  <a:close/>
                  <a:moveTo>
                    <a:pt x="8788400" y="1113282"/>
                  </a:moveTo>
                  <a:lnTo>
                    <a:pt x="8763000" y="1113282"/>
                  </a:lnTo>
                  <a:lnTo>
                    <a:pt x="8763000" y="1106932"/>
                  </a:lnTo>
                  <a:lnTo>
                    <a:pt x="8788400" y="1106932"/>
                  </a:lnTo>
                  <a:close/>
                  <a:moveTo>
                    <a:pt x="8737600" y="1106932"/>
                  </a:moveTo>
                  <a:lnTo>
                    <a:pt x="8712200" y="1106932"/>
                  </a:lnTo>
                  <a:lnTo>
                    <a:pt x="8712200" y="1100582"/>
                  </a:lnTo>
                  <a:lnTo>
                    <a:pt x="8737600" y="1100582"/>
                  </a:lnTo>
                  <a:close/>
                  <a:moveTo>
                    <a:pt x="8686800" y="1100582"/>
                  </a:moveTo>
                  <a:lnTo>
                    <a:pt x="8661400" y="1100582"/>
                  </a:lnTo>
                  <a:lnTo>
                    <a:pt x="8661400" y="1094232"/>
                  </a:lnTo>
                  <a:lnTo>
                    <a:pt x="8686800" y="1094232"/>
                  </a:lnTo>
                  <a:close/>
                  <a:moveTo>
                    <a:pt x="8636000" y="1094232"/>
                  </a:moveTo>
                  <a:lnTo>
                    <a:pt x="8610600" y="1094232"/>
                  </a:lnTo>
                  <a:lnTo>
                    <a:pt x="8610600" y="1087882"/>
                  </a:lnTo>
                  <a:lnTo>
                    <a:pt x="8636000" y="1087882"/>
                  </a:lnTo>
                  <a:close/>
                  <a:moveTo>
                    <a:pt x="8585200" y="1087882"/>
                  </a:moveTo>
                  <a:lnTo>
                    <a:pt x="8559800" y="1087882"/>
                  </a:lnTo>
                  <a:lnTo>
                    <a:pt x="8559800" y="1081532"/>
                  </a:lnTo>
                  <a:lnTo>
                    <a:pt x="8585200" y="1081532"/>
                  </a:lnTo>
                  <a:close/>
                  <a:moveTo>
                    <a:pt x="8534400" y="1081532"/>
                  </a:moveTo>
                  <a:lnTo>
                    <a:pt x="8509000" y="1081532"/>
                  </a:lnTo>
                  <a:lnTo>
                    <a:pt x="8509000" y="1075182"/>
                  </a:lnTo>
                  <a:lnTo>
                    <a:pt x="8534400" y="1075182"/>
                  </a:lnTo>
                  <a:close/>
                  <a:moveTo>
                    <a:pt x="8483600" y="1075182"/>
                  </a:moveTo>
                  <a:lnTo>
                    <a:pt x="8458200" y="1075182"/>
                  </a:lnTo>
                  <a:lnTo>
                    <a:pt x="8458200" y="1068832"/>
                  </a:lnTo>
                  <a:lnTo>
                    <a:pt x="8483600" y="1068832"/>
                  </a:lnTo>
                  <a:close/>
                  <a:moveTo>
                    <a:pt x="8432800" y="1068832"/>
                  </a:moveTo>
                  <a:lnTo>
                    <a:pt x="8407400" y="1068832"/>
                  </a:lnTo>
                  <a:lnTo>
                    <a:pt x="8407400" y="1062482"/>
                  </a:lnTo>
                  <a:lnTo>
                    <a:pt x="8432800" y="1062482"/>
                  </a:lnTo>
                  <a:close/>
                  <a:moveTo>
                    <a:pt x="8382000" y="1062482"/>
                  </a:moveTo>
                  <a:lnTo>
                    <a:pt x="8356600" y="1062482"/>
                  </a:lnTo>
                  <a:lnTo>
                    <a:pt x="8356600" y="1056132"/>
                  </a:lnTo>
                  <a:lnTo>
                    <a:pt x="8382000" y="1056132"/>
                  </a:lnTo>
                  <a:close/>
                  <a:moveTo>
                    <a:pt x="8331200" y="1056132"/>
                  </a:moveTo>
                  <a:lnTo>
                    <a:pt x="8305800" y="1056132"/>
                  </a:lnTo>
                  <a:lnTo>
                    <a:pt x="8305800" y="1049782"/>
                  </a:lnTo>
                  <a:lnTo>
                    <a:pt x="8331200" y="1049782"/>
                  </a:lnTo>
                  <a:close/>
                  <a:moveTo>
                    <a:pt x="8280400" y="1049782"/>
                  </a:moveTo>
                  <a:lnTo>
                    <a:pt x="8255000" y="1049782"/>
                  </a:lnTo>
                  <a:lnTo>
                    <a:pt x="8255000" y="1043432"/>
                  </a:lnTo>
                  <a:lnTo>
                    <a:pt x="8280400" y="1043432"/>
                  </a:lnTo>
                  <a:close/>
                  <a:moveTo>
                    <a:pt x="8229600" y="1043432"/>
                  </a:moveTo>
                  <a:lnTo>
                    <a:pt x="8204200" y="1043432"/>
                  </a:lnTo>
                  <a:lnTo>
                    <a:pt x="8204200" y="1037082"/>
                  </a:lnTo>
                  <a:lnTo>
                    <a:pt x="8229600" y="1037082"/>
                  </a:lnTo>
                  <a:close/>
                  <a:moveTo>
                    <a:pt x="8178800" y="1037082"/>
                  </a:moveTo>
                  <a:lnTo>
                    <a:pt x="8153400" y="1037082"/>
                  </a:lnTo>
                  <a:lnTo>
                    <a:pt x="8153400" y="1030732"/>
                  </a:lnTo>
                  <a:lnTo>
                    <a:pt x="8178800" y="1030732"/>
                  </a:lnTo>
                  <a:close/>
                  <a:moveTo>
                    <a:pt x="8128000" y="1030732"/>
                  </a:moveTo>
                  <a:lnTo>
                    <a:pt x="8102600" y="1030732"/>
                  </a:lnTo>
                  <a:lnTo>
                    <a:pt x="8102600" y="1024382"/>
                  </a:lnTo>
                  <a:lnTo>
                    <a:pt x="8128000" y="1024382"/>
                  </a:lnTo>
                  <a:close/>
                  <a:moveTo>
                    <a:pt x="8077200" y="1024382"/>
                  </a:moveTo>
                  <a:lnTo>
                    <a:pt x="8051800" y="1024382"/>
                  </a:lnTo>
                  <a:lnTo>
                    <a:pt x="8051800" y="1018032"/>
                  </a:lnTo>
                  <a:lnTo>
                    <a:pt x="8077200" y="1018032"/>
                  </a:lnTo>
                  <a:close/>
                  <a:moveTo>
                    <a:pt x="8026400" y="1018032"/>
                  </a:moveTo>
                  <a:lnTo>
                    <a:pt x="8001000" y="1018032"/>
                  </a:lnTo>
                  <a:lnTo>
                    <a:pt x="8001000" y="1011682"/>
                  </a:lnTo>
                  <a:lnTo>
                    <a:pt x="8026400" y="1011682"/>
                  </a:lnTo>
                  <a:close/>
                  <a:moveTo>
                    <a:pt x="7975600" y="1011682"/>
                  </a:moveTo>
                  <a:lnTo>
                    <a:pt x="7950200" y="1011682"/>
                  </a:lnTo>
                  <a:lnTo>
                    <a:pt x="7950200" y="1005332"/>
                  </a:lnTo>
                  <a:lnTo>
                    <a:pt x="7975600" y="1005332"/>
                  </a:lnTo>
                  <a:close/>
                  <a:moveTo>
                    <a:pt x="7924800" y="1005332"/>
                  </a:moveTo>
                  <a:lnTo>
                    <a:pt x="7899400" y="1005332"/>
                  </a:lnTo>
                  <a:lnTo>
                    <a:pt x="7899400" y="998982"/>
                  </a:lnTo>
                  <a:lnTo>
                    <a:pt x="7924800" y="998982"/>
                  </a:lnTo>
                  <a:close/>
                  <a:moveTo>
                    <a:pt x="7874000" y="998982"/>
                  </a:moveTo>
                  <a:lnTo>
                    <a:pt x="7848600" y="998982"/>
                  </a:lnTo>
                  <a:lnTo>
                    <a:pt x="7848600" y="992632"/>
                  </a:lnTo>
                  <a:lnTo>
                    <a:pt x="7874000" y="992632"/>
                  </a:lnTo>
                  <a:close/>
                  <a:moveTo>
                    <a:pt x="7823200" y="992632"/>
                  </a:moveTo>
                  <a:lnTo>
                    <a:pt x="7797800" y="992632"/>
                  </a:lnTo>
                  <a:lnTo>
                    <a:pt x="7797800" y="986282"/>
                  </a:lnTo>
                  <a:lnTo>
                    <a:pt x="7823200" y="986282"/>
                  </a:lnTo>
                  <a:close/>
                  <a:moveTo>
                    <a:pt x="7772400" y="986282"/>
                  </a:moveTo>
                  <a:lnTo>
                    <a:pt x="7747000" y="986282"/>
                  </a:lnTo>
                  <a:lnTo>
                    <a:pt x="7747000" y="979932"/>
                  </a:lnTo>
                  <a:lnTo>
                    <a:pt x="7772400" y="979932"/>
                  </a:lnTo>
                  <a:close/>
                  <a:moveTo>
                    <a:pt x="7721600" y="979932"/>
                  </a:moveTo>
                  <a:lnTo>
                    <a:pt x="7696200" y="979932"/>
                  </a:lnTo>
                  <a:lnTo>
                    <a:pt x="7696200" y="973582"/>
                  </a:lnTo>
                  <a:lnTo>
                    <a:pt x="7721600" y="973582"/>
                  </a:lnTo>
                  <a:close/>
                  <a:moveTo>
                    <a:pt x="7670800" y="973582"/>
                  </a:moveTo>
                  <a:lnTo>
                    <a:pt x="7645400" y="973582"/>
                  </a:lnTo>
                  <a:lnTo>
                    <a:pt x="7645400" y="967232"/>
                  </a:lnTo>
                  <a:lnTo>
                    <a:pt x="7670800" y="967232"/>
                  </a:lnTo>
                  <a:close/>
                  <a:moveTo>
                    <a:pt x="7620000" y="967232"/>
                  </a:moveTo>
                  <a:lnTo>
                    <a:pt x="7594600" y="967232"/>
                  </a:lnTo>
                  <a:lnTo>
                    <a:pt x="7594600" y="960882"/>
                  </a:lnTo>
                  <a:lnTo>
                    <a:pt x="7620000" y="960882"/>
                  </a:lnTo>
                  <a:close/>
                  <a:moveTo>
                    <a:pt x="7569200" y="960882"/>
                  </a:moveTo>
                  <a:lnTo>
                    <a:pt x="7543800" y="960882"/>
                  </a:lnTo>
                  <a:lnTo>
                    <a:pt x="7543800" y="954532"/>
                  </a:lnTo>
                  <a:lnTo>
                    <a:pt x="7569200" y="954532"/>
                  </a:lnTo>
                  <a:close/>
                  <a:moveTo>
                    <a:pt x="7518400" y="954532"/>
                  </a:moveTo>
                  <a:lnTo>
                    <a:pt x="7493000" y="954532"/>
                  </a:lnTo>
                  <a:lnTo>
                    <a:pt x="7493000" y="948182"/>
                  </a:lnTo>
                  <a:lnTo>
                    <a:pt x="7518400" y="948182"/>
                  </a:lnTo>
                  <a:close/>
                  <a:moveTo>
                    <a:pt x="7467600" y="948182"/>
                  </a:moveTo>
                  <a:lnTo>
                    <a:pt x="7442200" y="948182"/>
                  </a:lnTo>
                  <a:lnTo>
                    <a:pt x="7442200" y="941832"/>
                  </a:lnTo>
                  <a:lnTo>
                    <a:pt x="7467600" y="941832"/>
                  </a:lnTo>
                  <a:close/>
                  <a:moveTo>
                    <a:pt x="7416800" y="941832"/>
                  </a:moveTo>
                  <a:lnTo>
                    <a:pt x="7391400" y="941832"/>
                  </a:lnTo>
                  <a:lnTo>
                    <a:pt x="7391400" y="935482"/>
                  </a:lnTo>
                  <a:lnTo>
                    <a:pt x="7416800" y="935482"/>
                  </a:lnTo>
                  <a:close/>
                  <a:moveTo>
                    <a:pt x="7366000" y="935482"/>
                  </a:moveTo>
                  <a:lnTo>
                    <a:pt x="7340600" y="935482"/>
                  </a:lnTo>
                  <a:lnTo>
                    <a:pt x="7340600" y="929132"/>
                  </a:lnTo>
                  <a:lnTo>
                    <a:pt x="7366000" y="929132"/>
                  </a:lnTo>
                  <a:close/>
                  <a:moveTo>
                    <a:pt x="7315200" y="929132"/>
                  </a:moveTo>
                  <a:lnTo>
                    <a:pt x="7289800" y="929132"/>
                  </a:lnTo>
                  <a:lnTo>
                    <a:pt x="7289800" y="922782"/>
                  </a:lnTo>
                  <a:lnTo>
                    <a:pt x="7315200" y="922782"/>
                  </a:lnTo>
                  <a:close/>
                  <a:moveTo>
                    <a:pt x="7264400" y="922782"/>
                  </a:moveTo>
                  <a:lnTo>
                    <a:pt x="7239000" y="922782"/>
                  </a:lnTo>
                  <a:lnTo>
                    <a:pt x="7239000" y="916432"/>
                  </a:lnTo>
                  <a:lnTo>
                    <a:pt x="7264400" y="916432"/>
                  </a:lnTo>
                  <a:close/>
                  <a:moveTo>
                    <a:pt x="7213600" y="916432"/>
                  </a:moveTo>
                  <a:lnTo>
                    <a:pt x="7188200" y="916432"/>
                  </a:lnTo>
                  <a:lnTo>
                    <a:pt x="7188200" y="910082"/>
                  </a:lnTo>
                  <a:lnTo>
                    <a:pt x="7213600" y="910082"/>
                  </a:lnTo>
                  <a:close/>
                  <a:moveTo>
                    <a:pt x="7162800" y="910082"/>
                  </a:moveTo>
                  <a:lnTo>
                    <a:pt x="7137400" y="910082"/>
                  </a:lnTo>
                  <a:lnTo>
                    <a:pt x="7137400" y="903732"/>
                  </a:lnTo>
                  <a:lnTo>
                    <a:pt x="7162800" y="903732"/>
                  </a:lnTo>
                  <a:close/>
                  <a:moveTo>
                    <a:pt x="7112000" y="903732"/>
                  </a:moveTo>
                  <a:lnTo>
                    <a:pt x="7086600" y="903732"/>
                  </a:lnTo>
                  <a:lnTo>
                    <a:pt x="7086600" y="897382"/>
                  </a:lnTo>
                  <a:lnTo>
                    <a:pt x="7112000" y="897382"/>
                  </a:lnTo>
                  <a:close/>
                  <a:moveTo>
                    <a:pt x="7061200" y="897382"/>
                  </a:moveTo>
                  <a:lnTo>
                    <a:pt x="7035800" y="897382"/>
                  </a:lnTo>
                  <a:lnTo>
                    <a:pt x="7035800" y="891032"/>
                  </a:lnTo>
                  <a:lnTo>
                    <a:pt x="7061200" y="891032"/>
                  </a:lnTo>
                  <a:close/>
                  <a:moveTo>
                    <a:pt x="7010400" y="891032"/>
                  </a:moveTo>
                  <a:lnTo>
                    <a:pt x="6985000" y="891032"/>
                  </a:lnTo>
                  <a:lnTo>
                    <a:pt x="6985000" y="884682"/>
                  </a:lnTo>
                  <a:lnTo>
                    <a:pt x="7010400" y="884682"/>
                  </a:lnTo>
                  <a:close/>
                  <a:moveTo>
                    <a:pt x="6959600" y="884682"/>
                  </a:moveTo>
                  <a:lnTo>
                    <a:pt x="6934200" y="884682"/>
                  </a:lnTo>
                  <a:lnTo>
                    <a:pt x="6934200" y="878332"/>
                  </a:lnTo>
                  <a:lnTo>
                    <a:pt x="6959600" y="878332"/>
                  </a:lnTo>
                  <a:close/>
                  <a:moveTo>
                    <a:pt x="6908800" y="878332"/>
                  </a:moveTo>
                  <a:lnTo>
                    <a:pt x="6883400" y="878332"/>
                  </a:lnTo>
                  <a:lnTo>
                    <a:pt x="6883400" y="871982"/>
                  </a:lnTo>
                  <a:lnTo>
                    <a:pt x="6908800" y="871982"/>
                  </a:lnTo>
                  <a:close/>
                  <a:moveTo>
                    <a:pt x="6858000" y="871982"/>
                  </a:moveTo>
                  <a:lnTo>
                    <a:pt x="6832600" y="871982"/>
                  </a:lnTo>
                  <a:lnTo>
                    <a:pt x="6832600" y="865632"/>
                  </a:lnTo>
                  <a:lnTo>
                    <a:pt x="6858000" y="865632"/>
                  </a:lnTo>
                  <a:close/>
                  <a:moveTo>
                    <a:pt x="6807200" y="865632"/>
                  </a:moveTo>
                  <a:lnTo>
                    <a:pt x="6781800" y="865632"/>
                  </a:lnTo>
                  <a:lnTo>
                    <a:pt x="6781800" y="859282"/>
                  </a:lnTo>
                  <a:lnTo>
                    <a:pt x="6807200" y="859282"/>
                  </a:lnTo>
                  <a:close/>
                  <a:moveTo>
                    <a:pt x="6756400" y="859282"/>
                  </a:moveTo>
                  <a:lnTo>
                    <a:pt x="6731000" y="859282"/>
                  </a:lnTo>
                  <a:lnTo>
                    <a:pt x="6731000" y="852932"/>
                  </a:lnTo>
                  <a:lnTo>
                    <a:pt x="6756400" y="852932"/>
                  </a:lnTo>
                  <a:close/>
                  <a:moveTo>
                    <a:pt x="6705600" y="852932"/>
                  </a:moveTo>
                  <a:lnTo>
                    <a:pt x="6680200" y="852932"/>
                  </a:lnTo>
                  <a:lnTo>
                    <a:pt x="6680200" y="846582"/>
                  </a:lnTo>
                  <a:lnTo>
                    <a:pt x="6705600" y="846582"/>
                  </a:lnTo>
                  <a:close/>
                  <a:moveTo>
                    <a:pt x="6654800" y="846582"/>
                  </a:moveTo>
                  <a:lnTo>
                    <a:pt x="6629400" y="846582"/>
                  </a:lnTo>
                  <a:lnTo>
                    <a:pt x="6629400" y="840232"/>
                  </a:lnTo>
                  <a:lnTo>
                    <a:pt x="6654800" y="840232"/>
                  </a:lnTo>
                  <a:close/>
                  <a:moveTo>
                    <a:pt x="6604000" y="840232"/>
                  </a:moveTo>
                  <a:lnTo>
                    <a:pt x="6578600" y="840232"/>
                  </a:lnTo>
                  <a:lnTo>
                    <a:pt x="6578600" y="833882"/>
                  </a:lnTo>
                  <a:lnTo>
                    <a:pt x="6604000" y="833882"/>
                  </a:lnTo>
                  <a:close/>
                  <a:moveTo>
                    <a:pt x="6553200" y="833882"/>
                  </a:moveTo>
                  <a:lnTo>
                    <a:pt x="6527800" y="833882"/>
                  </a:lnTo>
                  <a:lnTo>
                    <a:pt x="6527800" y="827532"/>
                  </a:lnTo>
                  <a:lnTo>
                    <a:pt x="6553200" y="827532"/>
                  </a:lnTo>
                  <a:close/>
                  <a:moveTo>
                    <a:pt x="6502400" y="827532"/>
                  </a:moveTo>
                  <a:lnTo>
                    <a:pt x="6477000" y="827532"/>
                  </a:lnTo>
                  <a:lnTo>
                    <a:pt x="6477000" y="821182"/>
                  </a:lnTo>
                  <a:lnTo>
                    <a:pt x="6502400" y="821182"/>
                  </a:lnTo>
                  <a:close/>
                  <a:moveTo>
                    <a:pt x="6451600" y="821182"/>
                  </a:moveTo>
                  <a:lnTo>
                    <a:pt x="6426200" y="821182"/>
                  </a:lnTo>
                  <a:lnTo>
                    <a:pt x="6426200" y="814832"/>
                  </a:lnTo>
                  <a:lnTo>
                    <a:pt x="6451600" y="814832"/>
                  </a:lnTo>
                  <a:close/>
                  <a:moveTo>
                    <a:pt x="6400800" y="814832"/>
                  </a:moveTo>
                  <a:lnTo>
                    <a:pt x="6375400" y="814832"/>
                  </a:lnTo>
                  <a:lnTo>
                    <a:pt x="6375400" y="808482"/>
                  </a:lnTo>
                  <a:lnTo>
                    <a:pt x="6400800" y="808482"/>
                  </a:lnTo>
                  <a:close/>
                  <a:moveTo>
                    <a:pt x="6350000" y="808482"/>
                  </a:moveTo>
                  <a:lnTo>
                    <a:pt x="6324600" y="808482"/>
                  </a:lnTo>
                  <a:lnTo>
                    <a:pt x="6324600" y="802132"/>
                  </a:lnTo>
                  <a:lnTo>
                    <a:pt x="6350000" y="802132"/>
                  </a:lnTo>
                  <a:close/>
                  <a:moveTo>
                    <a:pt x="6299200" y="802132"/>
                  </a:moveTo>
                  <a:lnTo>
                    <a:pt x="6273800" y="802132"/>
                  </a:lnTo>
                  <a:lnTo>
                    <a:pt x="6273800" y="795782"/>
                  </a:lnTo>
                  <a:lnTo>
                    <a:pt x="6299200" y="795782"/>
                  </a:lnTo>
                  <a:close/>
                  <a:moveTo>
                    <a:pt x="6248400" y="795782"/>
                  </a:moveTo>
                  <a:lnTo>
                    <a:pt x="6223000" y="795782"/>
                  </a:lnTo>
                  <a:lnTo>
                    <a:pt x="6223000" y="789432"/>
                  </a:lnTo>
                  <a:lnTo>
                    <a:pt x="6248400" y="789432"/>
                  </a:lnTo>
                  <a:close/>
                  <a:moveTo>
                    <a:pt x="6197600" y="789432"/>
                  </a:moveTo>
                  <a:lnTo>
                    <a:pt x="6172200" y="789432"/>
                  </a:lnTo>
                  <a:lnTo>
                    <a:pt x="6172200" y="783082"/>
                  </a:lnTo>
                  <a:lnTo>
                    <a:pt x="6197600" y="783082"/>
                  </a:lnTo>
                  <a:close/>
                  <a:moveTo>
                    <a:pt x="6146800" y="783082"/>
                  </a:moveTo>
                  <a:lnTo>
                    <a:pt x="6121400" y="783082"/>
                  </a:lnTo>
                  <a:lnTo>
                    <a:pt x="6121400" y="776732"/>
                  </a:lnTo>
                  <a:lnTo>
                    <a:pt x="6146800" y="776732"/>
                  </a:lnTo>
                  <a:close/>
                  <a:moveTo>
                    <a:pt x="6096000" y="776732"/>
                  </a:moveTo>
                  <a:lnTo>
                    <a:pt x="6070600" y="776732"/>
                  </a:lnTo>
                  <a:lnTo>
                    <a:pt x="6070600" y="770382"/>
                  </a:lnTo>
                  <a:lnTo>
                    <a:pt x="6096000" y="770382"/>
                  </a:lnTo>
                  <a:close/>
                  <a:moveTo>
                    <a:pt x="6045200" y="770382"/>
                  </a:moveTo>
                  <a:lnTo>
                    <a:pt x="6019800" y="770382"/>
                  </a:lnTo>
                  <a:lnTo>
                    <a:pt x="6019800" y="764032"/>
                  </a:lnTo>
                  <a:lnTo>
                    <a:pt x="6045200" y="764032"/>
                  </a:lnTo>
                  <a:close/>
                  <a:moveTo>
                    <a:pt x="5994400" y="764032"/>
                  </a:moveTo>
                  <a:lnTo>
                    <a:pt x="5969000" y="764032"/>
                  </a:lnTo>
                  <a:lnTo>
                    <a:pt x="5969000" y="757682"/>
                  </a:lnTo>
                  <a:lnTo>
                    <a:pt x="5994400" y="757682"/>
                  </a:lnTo>
                  <a:close/>
                  <a:moveTo>
                    <a:pt x="5943600" y="757682"/>
                  </a:moveTo>
                  <a:lnTo>
                    <a:pt x="5918200" y="757682"/>
                  </a:lnTo>
                  <a:lnTo>
                    <a:pt x="5918200" y="751332"/>
                  </a:lnTo>
                  <a:lnTo>
                    <a:pt x="5943600" y="751332"/>
                  </a:lnTo>
                  <a:close/>
                  <a:moveTo>
                    <a:pt x="5892800" y="751332"/>
                  </a:moveTo>
                  <a:lnTo>
                    <a:pt x="5867400" y="751332"/>
                  </a:lnTo>
                  <a:lnTo>
                    <a:pt x="5867400" y="744982"/>
                  </a:lnTo>
                  <a:lnTo>
                    <a:pt x="5892800" y="744982"/>
                  </a:lnTo>
                  <a:close/>
                  <a:moveTo>
                    <a:pt x="5842000" y="744982"/>
                  </a:moveTo>
                  <a:lnTo>
                    <a:pt x="5816600" y="744982"/>
                  </a:lnTo>
                  <a:lnTo>
                    <a:pt x="5816600" y="738632"/>
                  </a:lnTo>
                  <a:lnTo>
                    <a:pt x="5842000" y="738632"/>
                  </a:lnTo>
                  <a:close/>
                  <a:moveTo>
                    <a:pt x="5791200" y="738632"/>
                  </a:moveTo>
                  <a:lnTo>
                    <a:pt x="5765800" y="738632"/>
                  </a:lnTo>
                  <a:lnTo>
                    <a:pt x="5765800" y="732282"/>
                  </a:lnTo>
                  <a:lnTo>
                    <a:pt x="5791200" y="732282"/>
                  </a:lnTo>
                  <a:close/>
                  <a:moveTo>
                    <a:pt x="5740400" y="732282"/>
                  </a:moveTo>
                  <a:lnTo>
                    <a:pt x="5715000" y="732282"/>
                  </a:lnTo>
                  <a:lnTo>
                    <a:pt x="5715000" y="725932"/>
                  </a:lnTo>
                  <a:lnTo>
                    <a:pt x="5740400" y="725932"/>
                  </a:lnTo>
                  <a:close/>
                  <a:moveTo>
                    <a:pt x="5689600" y="725932"/>
                  </a:moveTo>
                  <a:lnTo>
                    <a:pt x="5664200" y="725932"/>
                  </a:lnTo>
                  <a:lnTo>
                    <a:pt x="5664200" y="719582"/>
                  </a:lnTo>
                  <a:lnTo>
                    <a:pt x="5689600" y="719582"/>
                  </a:lnTo>
                  <a:close/>
                  <a:moveTo>
                    <a:pt x="5638800" y="719582"/>
                  </a:moveTo>
                  <a:lnTo>
                    <a:pt x="5613400" y="719582"/>
                  </a:lnTo>
                  <a:lnTo>
                    <a:pt x="5613400" y="713232"/>
                  </a:lnTo>
                  <a:lnTo>
                    <a:pt x="5638800" y="713232"/>
                  </a:lnTo>
                  <a:close/>
                  <a:moveTo>
                    <a:pt x="5588000" y="713232"/>
                  </a:moveTo>
                  <a:lnTo>
                    <a:pt x="5562600" y="713232"/>
                  </a:lnTo>
                  <a:lnTo>
                    <a:pt x="5562600" y="706882"/>
                  </a:lnTo>
                  <a:lnTo>
                    <a:pt x="5588000" y="706882"/>
                  </a:lnTo>
                  <a:close/>
                  <a:moveTo>
                    <a:pt x="5537200" y="706882"/>
                  </a:moveTo>
                  <a:lnTo>
                    <a:pt x="5511800" y="706882"/>
                  </a:lnTo>
                  <a:lnTo>
                    <a:pt x="5511800" y="700532"/>
                  </a:lnTo>
                  <a:lnTo>
                    <a:pt x="5537200" y="700532"/>
                  </a:lnTo>
                  <a:close/>
                  <a:moveTo>
                    <a:pt x="5486400" y="700532"/>
                  </a:moveTo>
                  <a:lnTo>
                    <a:pt x="5461000" y="700532"/>
                  </a:lnTo>
                  <a:lnTo>
                    <a:pt x="5461000" y="694182"/>
                  </a:lnTo>
                  <a:lnTo>
                    <a:pt x="5486400" y="694182"/>
                  </a:lnTo>
                  <a:close/>
                  <a:moveTo>
                    <a:pt x="5435600" y="694182"/>
                  </a:moveTo>
                  <a:lnTo>
                    <a:pt x="5410200" y="694182"/>
                  </a:lnTo>
                  <a:lnTo>
                    <a:pt x="5410200" y="687832"/>
                  </a:lnTo>
                  <a:lnTo>
                    <a:pt x="5435600" y="687832"/>
                  </a:lnTo>
                  <a:close/>
                  <a:moveTo>
                    <a:pt x="5384800" y="687832"/>
                  </a:moveTo>
                  <a:lnTo>
                    <a:pt x="5359400" y="687832"/>
                  </a:lnTo>
                  <a:lnTo>
                    <a:pt x="5359400" y="681482"/>
                  </a:lnTo>
                  <a:lnTo>
                    <a:pt x="5384800" y="681482"/>
                  </a:lnTo>
                  <a:close/>
                  <a:moveTo>
                    <a:pt x="5334000" y="681482"/>
                  </a:moveTo>
                  <a:lnTo>
                    <a:pt x="5308600" y="681482"/>
                  </a:lnTo>
                  <a:lnTo>
                    <a:pt x="5308600" y="675132"/>
                  </a:lnTo>
                  <a:lnTo>
                    <a:pt x="5334000" y="675132"/>
                  </a:lnTo>
                  <a:close/>
                  <a:moveTo>
                    <a:pt x="5283200" y="675132"/>
                  </a:moveTo>
                  <a:lnTo>
                    <a:pt x="5257800" y="675132"/>
                  </a:lnTo>
                  <a:lnTo>
                    <a:pt x="5257800" y="668782"/>
                  </a:lnTo>
                  <a:lnTo>
                    <a:pt x="5283200" y="668782"/>
                  </a:lnTo>
                  <a:close/>
                  <a:moveTo>
                    <a:pt x="5232400" y="668782"/>
                  </a:moveTo>
                  <a:lnTo>
                    <a:pt x="5207000" y="668782"/>
                  </a:lnTo>
                  <a:lnTo>
                    <a:pt x="5207000" y="662432"/>
                  </a:lnTo>
                  <a:lnTo>
                    <a:pt x="5232400" y="662432"/>
                  </a:lnTo>
                  <a:close/>
                  <a:moveTo>
                    <a:pt x="5181600" y="662432"/>
                  </a:moveTo>
                  <a:lnTo>
                    <a:pt x="5156200" y="662432"/>
                  </a:lnTo>
                  <a:lnTo>
                    <a:pt x="5156200" y="656082"/>
                  </a:lnTo>
                  <a:lnTo>
                    <a:pt x="5181600" y="656082"/>
                  </a:lnTo>
                  <a:close/>
                  <a:moveTo>
                    <a:pt x="5130800" y="656082"/>
                  </a:moveTo>
                  <a:lnTo>
                    <a:pt x="5105400" y="656082"/>
                  </a:lnTo>
                  <a:lnTo>
                    <a:pt x="5105400" y="649732"/>
                  </a:lnTo>
                  <a:lnTo>
                    <a:pt x="5130800" y="649732"/>
                  </a:lnTo>
                  <a:close/>
                  <a:moveTo>
                    <a:pt x="5080000" y="649732"/>
                  </a:moveTo>
                  <a:lnTo>
                    <a:pt x="5054600" y="649732"/>
                  </a:lnTo>
                  <a:lnTo>
                    <a:pt x="5054600" y="643382"/>
                  </a:lnTo>
                  <a:lnTo>
                    <a:pt x="5080000" y="643382"/>
                  </a:lnTo>
                  <a:close/>
                  <a:moveTo>
                    <a:pt x="5029200" y="643382"/>
                  </a:moveTo>
                  <a:lnTo>
                    <a:pt x="5003800" y="643382"/>
                  </a:lnTo>
                  <a:lnTo>
                    <a:pt x="5003800" y="637032"/>
                  </a:lnTo>
                  <a:lnTo>
                    <a:pt x="5029200" y="637032"/>
                  </a:lnTo>
                  <a:close/>
                  <a:moveTo>
                    <a:pt x="4978400" y="637032"/>
                  </a:moveTo>
                  <a:lnTo>
                    <a:pt x="4953000" y="637032"/>
                  </a:lnTo>
                  <a:lnTo>
                    <a:pt x="4953000" y="630682"/>
                  </a:lnTo>
                  <a:lnTo>
                    <a:pt x="4978400" y="630682"/>
                  </a:lnTo>
                  <a:close/>
                  <a:moveTo>
                    <a:pt x="4927600" y="630682"/>
                  </a:moveTo>
                  <a:lnTo>
                    <a:pt x="4902200" y="630682"/>
                  </a:lnTo>
                  <a:lnTo>
                    <a:pt x="4902200" y="624332"/>
                  </a:lnTo>
                  <a:lnTo>
                    <a:pt x="4927600" y="624332"/>
                  </a:lnTo>
                  <a:close/>
                  <a:moveTo>
                    <a:pt x="4876800" y="624332"/>
                  </a:moveTo>
                  <a:lnTo>
                    <a:pt x="4851400" y="624332"/>
                  </a:lnTo>
                  <a:lnTo>
                    <a:pt x="4851400" y="617982"/>
                  </a:lnTo>
                  <a:lnTo>
                    <a:pt x="4876800" y="617982"/>
                  </a:lnTo>
                  <a:close/>
                  <a:moveTo>
                    <a:pt x="4826000" y="617982"/>
                  </a:moveTo>
                  <a:lnTo>
                    <a:pt x="4800600" y="617982"/>
                  </a:lnTo>
                  <a:lnTo>
                    <a:pt x="4800600" y="611632"/>
                  </a:lnTo>
                  <a:lnTo>
                    <a:pt x="4826000" y="611632"/>
                  </a:lnTo>
                  <a:close/>
                  <a:moveTo>
                    <a:pt x="4775200" y="611632"/>
                  </a:moveTo>
                  <a:lnTo>
                    <a:pt x="4749800" y="611632"/>
                  </a:lnTo>
                  <a:lnTo>
                    <a:pt x="4749800" y="605282"/>
                  </a:lnTo>
                  <a:lnTo>
                    <a:pt x="4775200" y="605282"/>
                  </a:lnTo>
                  <a:close/>
                  <a:moveTo>
                    <a:pt x="4724400" y="605282"/>
                  </a:moveTo>
                  <a:lnTo>
                    <a:pt x="4699000" y="605282"/>
                  </a:lnTo>
                  <a:lnTo>
                    <a:pt x="4699000" y="598932"/>
                  </a:lnTo>
                  <a:lnTo>
                    <a:pt x="4724400" y="598932"/>
                  </a:lnTo>
                  <a:close/>
                  <a:moveTo>
                    <a:pt x="4673600" y="598932"/>
                  </a:moveTo>
                  <a:lnTo>
                    <a:pt x="4648200" y="598932"/>
                  </a:lnTo>
                  <a:lnTo>
                    <a:pt x="4648200" y="592582"/>
                  </a:lnTo>
                  <a:lnTo>
                    <a:pt x="4673600" y="592582"/>
                  </a:lnTo>
                  <a:close/>
                  <a:moveTo>
                    <a:pt x="4622800" y="592582"/>
                  </a:moveTo>
                  <a:lnTo>
                    <a:pt x="4597400" y="592582"/>
                  </a:lnTo>
                  <a:lnTo>
                    <a:pt x="4597400" y="586232"/>
                  </a:lnTo>
                  <a:lnTo>
                    <a:pt x="4622800" y="586232"/>
                  </a:lnTo>
                  <a:close/>
                  <a:moveTo>
                    <a:pt x="4572000" y="586232"/>
                  </a:moveTo>
                  <a:lnTo>
                    <a:pt x="4546600" y="586232"/>
                  </a:lnTo>
                  <a:lnTo>
                    <a:pt x="4546600" y="579882"/>
                  </a:lnTo>
                  <a:lnTo>
                    <a:pt x="4572000" y="579882"/>
                  </a:lnTo>
                  <a:close/>
                  <a:moveTo>
                    <a:pt x="4521200" y="579882"/>
                  </a:moveTo>
                  <a:lnTo>
                    <a:pt x="4495800" y="579882"/>
                  </a:lnTo>
                  <a:lnTo>
                    <a:pt x="4495800" y="573532"/>
                  </a:lnTo>
                  <a:lnTo>
                    <a:pt x="4521200" y="573532"/>
                  </a:lnTo>
                  <a:close/>
                  <a:moveTo>
                    <a:pt x="4470400" y="573532"/>
                  </a:moveTo>
                  <a:lnTo>
                    <a:pt x="4445000" y="573532"/>
                  </a:lnTo>
                  <a:lnTo>
                    <a:pt x="4445000" y="567182"/>
                  </a:lnTo>
                  <a:lnTo>
                    <a:pt x="4470400" y="567182"/>
                  </a:lnTo>
                  <a:close/>
                  <a:moveTo>
                    <a:pt x="4419600" y="567182"/>
                  </a:moveTo>
                  <a:lnTo>
                    <a:pt x="4394200" y="567182"/>
                  </a:lnTo>
                  <a:lnTo>
                    <a:pt x="4394200" y="560832"/>
                  </a:lnTo>
                  <a:lnTo>
                    <a:pt x="4419600" y="560832"/>
                  </a:lnTo>
                  <a:close/>
                  <a:moveTo>
                    <a:pt x="4368800" y="560832"/>
                  </a:moveTo>
                  <a:lnTo>
                    <a:pt x="4343400" y="560832"/>
                  </a:lnTo>
                  <a:lnTo>
                    <a:pt x="4343400" y="554482"/>
                  </a:lnTo>
                  <a:lnTo>
                    <a:pt x="4368800" y="554482"/>
                  </a:lnTo>
                  <a:close/>
                  <a:moveTo>
                    <a:pt x="4318000" y="554482"/>
                  </a:moveTo>
                  <a:lnTo>
                    <a:pt x="4292600" y="554482"/>
                  </a:lnTo>
                  <a:lnTo>
                    <a:pt x="4292600" y="548132"/>
                  </a:lnTo>
                  <a:lnTo>
                    <a:pt x="4318000" y="548132"/>
                  </a:lnTo>
                  <a:close/>
                  <a:moveTo>
                    <a:pt x="4267200" y="548132"/>
                  </a:moveTo>
                  <a:lnTo>
                    <a:pt x="4241800" y="548132"/>
                  </a:lnTo>
                  <a:lnTo>
                    <a:pt x="4241800" y="541782"/>
                  </a:lnTo>
                  <a:lnTo>
                    <a:pt x="4267200" y="541782"/>
                  </a:lnTo>
                  <a:close/>
                  <a:moveTo>
                    <a:pt x="4216400" y="541782"/>
                  </a:moveTo>
                  <a:lnTo>
                    <a:pt x="4191000" y="541782"/>
                  </a:lnTo>
                  <a:lnTo>
                    <a:pt x="4191000" y="535432"/>
                  </a:lnTo>
                  <a:lnTo>
                    <a:pt x="4216400" y="535432"/>
                  </a:lnTo>
                  <a:close/>
                  <a:moveTo>
                    <a:pt x="4165600" y="535432"/>
                  </a:moveTo>
                  <a:lnTo>
                    <a:pt x="4140200" y="535432"/>
                  </a:lnTo>
                  <a:lnTo>
                    <a:pt x="4140200" y="529082"/>
                  </a:lnTo>
                  <a:lnTo>
                    <a:pt x="4165600" y="529082"/>
                  </a:lnTo>
                  <a:close/>
                  <a:moveTo>
                    <a:pt x="4114800" y="529082"/>
                  </a:moveTo>
                  <a:lnTo>
                    <a:pt x="4089400" y="529082"/>
                  </a:lnTo>
                  <a:lnTo>
                    <a:pt x="4089400" y="522732"/>
                  </a:lnTo>
                  <a:lnTo>
                    <a:pt x="4114800" y="522732"/>
                  </a:lnTo>
                  <a:close/>
                  <a:moveTo>
                    <a:pt x="4064000" y="522732"/>
                  </a:moveTo>
                  <a:lnTo>
                    <a:pt x="4038600" y="522732"/>
                  </a:lnTo>
                  <a:lnTo>
                    <a:pt x="4038600" y="516382"/>
                  </a:lnTo>
                  <a:lnTo>
                    <a:pt x="4064000" y="516382"/>
                  </a:lnTo>
                  <a:close/>
                  <a:moveTo>
                    <a:pt x="4013200" y="516382"/>
                  </a:moveTo>
                  <a:lnTo>
                    <a:pt x="3987800" y="516382"/>
                  </a:lnTo>
                  <a:lnTo>
                    <a:pt x="3987800" y="510032"/>
                  </a:lnTo>
                  <a:lnTo>
                    <a:pt x="4013200" y="510032"/>
                  </a:lnTo>
                  <a:close/>
                  <a:moveTo>
                    <a:pt x="3962400" y="510032"/>
                  </a:moveTo>
                  <a:lnTo>
                    <a:pt x="3937000" y="510032"/>
                  </a:lnTo>
                  <a:lnTo>
                    <a:pt x="3937000" y="503682"/>
                  </a:lnTo>
                  <a:lnTo>
                    <a:pt x="3962400" y="503682"/>
                  </a:lnTo>
                  <a:close/>
                  <a:moveTo>
                    <a:pt x="3911600" y="503682"/>
                  </a:moveTo>
                  <a:lnTo>
                    <a:pt x="3886200" y="503682"/>
                  </a:lnTo>
                  <a:lnTo>
                    <a:pt x="3886200" y="497332"/>
                  </a:lnTo>
                  <a:lnTo>
                    <a:pt x="3911600" y="497332"/>
                  </a:lnTo>
                  <a:close/>
                  <a:moveTo>
                    <a:pt x="3860800" y="497332"/>
                  </a:moveTo>
                  <a:lnTo>
                    <a:pt x="3835400" y="497332"/>
                  </a:lnTo>
                  <a:lnTo>
                    <a:pt x="3835400" y="490982"/>
                  </a:lnTo>
                  <a:lnTo>
                    <a:pt x="3860800" y="490982"/>
                  </a:lnTo>
                  <a:close/>
                  <a:moveTo>
                    <a:pt x="3810000" y="490982"/>
                  </a:moveTo>
                  <a:lnTo>
                    <a:pt x="3784600" y="490982"/>
                  </a:lnTo>
                  <a:lnTo>
                    <a:pt x="3784600" y="484632"/>
                  </a:lnTo>
                  <a:lnTo>
                    <a:pt x="3810000" y="484632"/>
                  </a:lnTo>
                  <a:close/>
                  <a:moveTo>
                    <a:pt x="3759200" y="484632"/>
                  </a:moveTo>
                  <a:lnTo>
                    <a:pt x="3733800" y="484632"/>
                  </a:lnTo>
                  <a:lnTo>
                    <a:pt x="3733800" y="478282"/>
                  </a:lnTo>
                  <a:lnTo>
                    <a:pt x="3759200" y="478282"/>
                  </a:lnTo>
                  <a:close/>
                  <a:moveTo>
                    <a:pt x="3708400" y="478282"/>
                  </a:moveTo>
                  <a:lnTo>
                    <a:pt x="3683000" y="478282"/>
                  </a:lnTo>
                  <a:lnTo>
                    <a:pt x="3683000" y="471932"/>
                  </a:lnTo>
                  <a:lnTo>
                    <a:pt x="3708400" y="471932"/>
                  </a:lnTo>
                  <a:close/>
                  <a:moveTo>
                    <a:pt x="3657600" y="471932"/>
                  </a:moveTo>
                  <a:lnTo>
                    <a:pt x="3632200" y="471932"/>
                  </a:lnTo>
                  <a:lnTo>
                    <a:pt x="3632200" y="465582"/>
                  </a:lnTo>
                  <a:lnTo>
                    <a:pt x="3657600" y="465582"/>
                  </a:lnTo>
                  <a:close/>
                  <a:moveTo>
                    <a:pt x="3606800" y="465582"/>
                  </a:moveTo>
                  <a:lnTo>
                    <a:pt x="3581400" y="465582"/>
                  </a:lnTo>
                  <a:lnTo>
                    <a:pt x="3581400" y="459232"/>
                  </a:lnTo>
                  <a:lnTo>
                    <a:pt x="3606800" y="459232"/>
                  </a:lnTo>
                  <a:close/>
                  <a:moveTo>
                    <a:pt x="3556000" y="459232"/>
                  </a:moveTo>
                  <a:lnTo>
                    <a:pt x="3530600" y="459232"/>
                  </a:lnTo>
                  <a:lnTo>
                    <a:pt x="3530600" y="452882"/>
                  </a:lnTo>
                  <a:lnTo>
                    <a:pt x="3556000" y="452882"/>
                  </a:lnTo>
                  <a:close/>
                  <a:moveTo>
                    <a:pt x="3505200" y="452882"/>
                  </a:moveTo>
                  <a:lnTo>
                    <a:pt x="3479800" y="452882"/>
                  </a:lnTo>
                  <a:lnTo>
                    <a:pt x="3479800" y="446532"/>
                  </a:lnTo>
                  <a:lnTo>
                    <a:pt x="3505200" y="446532"/>
                  </a:lnTo>
                  <a:close/>
                  <a:moveTo>
                    <a:pt x="3454400" y="446532"/>
                  </a:moveTo>
                  <a:lnTo>
                    <a:pt x="3429000" y="446532"/>
                  </a:lnTo>
                  <a:lnTo>
                    <a:pt x="3429000" y="440182"/>
                  </a:lnTo>
                  <a:lnTo>
                    <a:pt x="3454400" y="440182"/>
                  </a:lnTo>
                  <a:close/>
                  <a:moveTo>
                    <a:pt x="3403600" y="440182"/>
                  </a:moveTo>
                  <a:lnTo>
                    <a:pt x="3378200" y="440182"/>
                  </a:lnTo>
                  <a:lnTo>
                    <a:pt x="3378200" y="433832"/>
                  </a:lnTo>
                  <a:lnTo>
                    <a:pt x="3403600" y="433832"/>
                  </a:lnTo>
                  <a:close/>
                  <a:moveTo>
                    <a:pt x="3352800" y="433832"/>
                  </a:moveTo>
                  <a:lnTo>
                    <a:pt x="3327400" y="433832"/>
                  </a:lnTo>
                  <a:lnTo>
                    <a:pt x="3327400" y="427482"/>
                  </a:lnTo>
                  <a:lnTo>
                    <a:pt x="3352800" y="427482"/>
                  </a:lnTo>
                  <a:close/>
                  <a:moveTo>
                    <a:pt x="3302000" y="427482"/>
                  </a:moveTo>
                  <a:lnTo>
                    <a:pt x="3276600" y="427482"/>
                  </a:lnTo>
                  <a:lnTo>
                    <a:pt x="3276600" y="421132"/>
                  </a:lnTo>
                  <a:lnTo>
                    <a:pt x="3302000" y="421132"/>
                  </a:lnTo>
                  <a:close/>
                  <a:moveTo>
                    <a:pt x="3251200" y="421132"/>
                  </a:moveTo>
                  <a:lnTo>
                    <a:pt x="3225800" y="421132"/>
                  </a:lnTo>
                  <a:lnTo>
                    <a:pt x="3225800" y="414782"/>
                  </a:lnTo>
                  <a:lnTo>
                    <a:pt x="3251200" y="414782"/>
                  </a:lnTo>
                  <a:close/>
                  <a:moveTo>
                    <a:pt x="3200400" y="414782"/>
                  </a:moveTo>
                  <a:lnTo>
                    <a:pt x="3175000" y="414782"/>
                  </a:lnTo>
                  <a:lnTo>
                    <a:pt x="3175000" y="408432"/>
                  </a:lnTo>
                  <a:lnTo>
                    <a:pt x="3200400" y="408432"/>
                  </a:lnTo>
                  <a:close/>
                  <a:moveTo>
                    <a:pt x="3149600" y="408432"/>
                  </a:moveTo>
                  <a:lnTo>
                    <a:pt x="3124200" y="408432"/>
                  </a:lnTo>
                  <a:lnTo>
                    <a:pt x="3124200" y="402082"/>
                  </a:lnTo>
                  <a:lnTo>
                    <a:pt x="3149600" y="402082"/>
                  </a:lnTo>
                  <a:close/>
                  <a:moveTo>
                    <a:pt x="3098800" y="402082"/>
                  </a:moveTo>
                  <a:lnTo>
                    <a:pt x="3073400" y="402082"/>
                  </a:lnTo>
                  <a:lnTo>
                    <a:pt x="3073400" y="395732"/>
                  </a:lnTo>
                  <a:lnTo>
                    <a:pt x="3098800" y="395732"/>
                  </a:lnTo>
                  <a:close/>
                  <a:moveTo>
                    <a:pt x="3048000" y="395732"/>
                  </a:moveTo>
                  <a:lnTo>
                    <a:pt x="3022600" y="395732"/>
                  </a:lnTo>
                  <a:lnTo>
                    <a:pt x="3022600" y="389382"/>
                  </a:lnTo>
                  <a:lnTo>
                    <a:pt x="3048000" y="389382"/>
                  </a:lnTo>
                  <a:close/>
                  <a:moveTo>
                    <a:pt x="2997200" y="389382"/>
                  </a:moveTo>
                  <a:lnTo>
                    <a:pt x="2971800" y="389382"/>
                  </a:lnTo>
                  <a:lnTo>
                    <a:pt x="2971800" y="383032"/>
                  </a:lnTo>
                  <a:lnTo>
                    <a:pt x="2997200" y="383032"/>
                  </a:lnTo>
                  <a:close/>
                  <a:moveTo>
                    <a:pt x="2946400" y="383032"/>
                  </a:moveTo>
                  <a:lnTo>
                    <a:pt x="2921000" y="383032"/>
                  </a:lnTo>
                  <a:lnTo>
                    <a:pt x="2921000" y="376682"/>
                  </a:lnTo>
                  <a:lnTo>
                    <a:pt x="2946400" y="376682"/>
                  </a:lnTo>
                  <a:close/>
                  <a:moveTo>
                    <a:pt x="2895600" y="376682"/>
                  </a:moveTo>
                  <a:lnTo>
                    <a:pt x="2870200" y="376682"/>
                  </a:lnTo>
                  <a:lnTo>
                    <a:pt x="2870200" y="370332"/>
                  </a:lnTo>
                  <a:lnTo>
                    <a:pt x="2895600" y="370332"/>
                  </a:lnTo>
                  <a:close/>
                  <a:moveTo>
                    <a:pt x="2844800" y="370332"/>
                  </a:moveTo>
                  <a:lnTo>
                    <a:pt x="2819400" y="370332"/>
                  </a:lnTo>
                  <a:lnTo>
                    <a:pt x="2819400" y="363982"/>
                  </a:lnTo>
                  <a:lnTo>
                    <a:pt x="2844800" y="363982"/>
                  </a:lnTo>
                  <a:close/>
                  <a:moveTo>
                    <a:pt x="2794000" y="363982"/>
                  </a:moveTo>
                  <a:lnTo>
                    <a:pt x="2768600" y="363982"/>
                  </a:lnTo>
                  <a:lnTo>
                    <a:pt x="2768600" y="357632"/>
                  </a:lnTo>
                  <a:lnTo>
                    <a:pt x="2794000" y="357632"/>
                  </a:lnTo>
                  <a:close/>
                  <a:moveTo>
                    <a:pt x="2743200" y="357632"/>
                  </a:moveTo>
                  <a:lnTo>
                    <a:pt x="2717800" y="357632"/>
                  </a:lnTo>
                  <a:lnTo>
                    <a:pt x="2717800" y="351282"/>
                  </a:lnTo>
                  <a:lnTo>
                    <a:pt x="2743200" y="351282"/>
                  </a:lnTo>
                  <a:close/>
                  <a:moveTo>
                    <a:pt x="2692400" y="351282"/>
                  </a:moveTo>
                  <a:lnTo>
                    <a:pt x="2667000" y="351282"/>
                  </a:lnTo>
                  <a:lnTo>
                    <a:pt x="2667000" y="344932"/>
                  </a:lnTo>
                  <a:lnTo>
                    <a:pt x="2692400" y="344932"/>
                  </a:lnTo>
                  <a:close/>
                  <a:moveTo>
                    <a:pt x="2641600" y="344932"/>
                  </a:moveTo>
                  <a:lnTo>
                    <a:pt x="2616200" y="344932"/>
                  </a:lnTo>
                  <a:lnTo>
                    <a:pt x="2616200" y="338582"/>
                  </a:lnTo>
                  <a:lnTo>
                    <a:pt x="2641600" y="338582"/>
                  </a:lnTo>
                  <a:close/>
                  <a:moveTo>
                    <a:pt x="2590800" y="338582"/>
                  </a:moveTo>
                  <a:lnTo>
                    <a:pt x="2565400" y="338582"/>
                  </a:lnTo>
                  <a:lnTo>
                    <a:pt x="2565400" y="332232"/>
                  </a:lnTo>
                  <a:lnTo>
                    <a:pt x="2590800" y="332232"/>
                  </a:lnTo>
                  <a:close/>
                  <a:moveTo>
                    <a:pt x="2540000" y="332232"/>
                  </a:moveTo>
                  <a:lnTo>
                    <a:pt x="2514600" y="332232"/>
                  </a:lnTo>
                  <a:lnTo>
                    <a:pt x="2514600" y="325882"/>
                  </a:lnTo>
                  <a:lnTo>
                    <a:pt x="2540000" y="325882"/>
                  </a:lnTo>
                  <a:close/>
                  <a:moveTo>
                    <a:pt x="2489200" y="325882"/>
                  </a:moveTo>
                  <a:lnTo>
                    <a:pt x="2463800" y="325882"/>
                  </a:lnTo>
                  <a:lnTo>
                    <a:pt x="2463800" y="319532"/>
                  </a:lnTo>
                  <a:lnTo>
                    <a:pt x="2489200" y="319532"/>
                  </a:lnTo>
                  <a:close/>
                  <a:moveTo>
                    <a:pt x="2438400" y="319532"/>
                  </a:moveTo>
                  <a:lnTo>
                    <a:pt x="2413000" y="319532"/>
                  </a:lnTo>
                  <a:lnTo>
                    <a:pt x="2413000" y="313182"/>
                  </a:lnTo>
                  <a:lnTo>
                    <a:pt x="2438400" y="313182"/>
                  </a:lnTo>
                  <a:close/>
                  <a:moveTo>
                    <a:pt x="2387600" y="313182"/>
                  </a:moveTo>
                  <a:lnTo>
                    <a:pt x="2362200" y="313182"/>
                  </a:lnTo>
                  <a:lnTo>
                    <a:pt x="2362200" y="306832"/>
                  </a:lnTo>
                  <a:lnTo>
                    <a:pt x="2387600" y="306832"/>
                  </a:lnTo>
                  <a:close/>
                  <a:moveTo>
                    <a:pt x="2336800" y="306832"/>
                  </a:moveTo>
                  <a:lnTo>
                    <a:pt x="2311400" y="306832"/>
                  </a:lnTo>
                  <a:lnTo>
                    <a:pt x="2311400" y="300482"/>
                  </a:lnTo>
                  <a:lnTo>
                    <a:pt x="2336800" y="300482"/>
                  </a:lnTo>
                  <a:close/>
                  <a:moveTo>
                    <a:pt x="2286000" y="300482"/>
                  </a:moveTo>
                  <a:lnTo>
                    <a:pt x="2260600" y="300482"/>
                  </a:lnTo>
                  <a:lnTo>
                    <a:pt x="2260600" y="294132"/>
                  </a:lnTo>
                  <a:lnTo>
                    <a:pt x="2286000" y="294132"/>
                  </a:lnTo>
                  <a:close/>
                  <a:moveTo>
                    <a:pt x="2235200" y="294132"/>
                  </a:moveTo>
                  <a:lnTo>
                    <a:pt x="2209800" y="294132"/>
                  </a:lnTo>
                  <a:lnTo>
                    <a:pt x="2209800" y="287782"/>
                  </a:lnTo>
                  <a:lnTo>
                    <a:pt x="2235200" y="287782"/>
                  </a:lnTo>
                  <a:close/>
                  <a:moveTo>
                    <a:pt x="2184400" y="287782"/>
                  </a:moveTo>
                  <a:lnTo>
                    <a:pt x="2159000" y="287782"/>
                  </a:lnTo>
                  <a:lnTo>
                    <a:pt x="2159000" y="281432"/>
                  </a:lnTo>
                  <a:lnTo>
                    <a:pt x="2184400" y="281432"/>
                  </a:lnTo>
                  <a:close/>
                  <a:moveTo>
                    <a:pt x="2133600" y="281432"/>
                  </a:moveTo>
                  <a:lnTo>
                    <a:pt x="2108200" y="281432"/>
                  </a:lnTo>
                  <a:lnTo>
                    <a:pt x="2108200" y="275082"/>
                  </a:lnTo>
                  <a:lnTo>
                    <a:pt x="2133600" y="275082"/>
                  </a:lnTo>
                  <a:close/>
                  <a:moveTo>
                    <a:pt x="2082800" y="275082"/>
                  </a:moveTo>
                  <a:lnTo>
                    <a:pt x="2057400" y="275082"/>
                  </a:lnTo>
                  <a:lnTo>
                    <a:pt x="2057400" y="268732"/>
                  </a:lnTo>
                  <a:lnTo>
                    <a:pt x="2082800" y="268732"/>
                  </a:lnTo>
                  <a:close/>
                  <a:moveTo>
                    <a:pt x="2032000" y="268732"/>
                  </a:moveTo>
                  <a:lnTo>
                    <a:pt x="2006600" y="268732"/>
                  </a:lnTo>
                  <a:lnTo>
                    <a:pt x="2006600" y="262382"/>
                  </a:lnTo>
                  <a:lnTo>
                    <a:pt x="2032000" y="262382"/>
                  </a:lnTo>
                  <a:close/>
                  <a:moveTo>
                    <a:pt x="1981200" y="262382"/>
                  </a:moveTo>
                  <a:lnTo>
                    <a:pt x="1955800" y="262382"/>
                  </a:lnTo>
                  <a:lnTo>
                    <a:pt x="1955800" y="256032"/>
                  </a:lnTo>
                  <a:lnTo>
                    <a:pt x="1981200" y="256032"/>
                  </a:lnTo>
                  <a:close/>
                  <a:moveTo>
                    <a:pt x="1930400" y="256032"/>
                  </a:moveTo>
                  <a:lnTo>
                    <a:pt x="1905000" y="256032"/>
                  </a:lnTo>
                  <a:lnTo>
                    <a:pt x="1905000" y="249682"/>
                  </a:lnTo>
                  <a:lnTo>
                    <a:pt x="1930400" y="249682"/>
                  </a:lnTo>
                  <a:close/>
                  <a:moveTo>
                    <a:pt x="1879600" y="249682"/>
                  </a:moveTo>
                  <a:lnTo>
                    <a:pt x="1854200" y="249682"/>
                  </a:lnTo>
                  <a:lnTo>
                    <a:pt x="1854200" y="243332"/>
                  </a:lnTo>
                  <a:lnTo>
                    <a:pt x="1879600" y="243332"/>
                  </a:lnTo>
                  <a:close/>
                  <a:moveTo>
                    <a:pt x="1828800" y="243332"/>
                  </a:moveTo>
                  <a:lnTo>
                    <a:pt x="1803400" y="243332"/>
                  </a:lnTo>
                  <a:lnTo>
                    <a:pt x="1803400" y="236982"/>
                  </a:lnTo>
                  <a:lnTo>
                    <a:pt x="1828800" y="236982"/>
                  </a:lnTo>
                  <a:close/>
                  <a:moveTo>
                    <a:pt x="1778000" y="236982"/>
                  </a:moveTo>
                  <a:lnTo>
                    <a:pt x="1752600" y="236982"/>
                  </a:lnTo>
                  <a:lnTo>
                    <a:pt x="1752600" y="230632"/>
                  </a:lnTo>
                  <a:lnTo>
                    <a:pt x="1778000" y="230632"/>
                  </a:lnTo>
                  <a:close/>
                  <a:moveTo>
                    <a:pt x="1727200" y="230632"/>
                  </a:moveTo>
                  <a:lnTo>
                    <a:pt x="1701800" y="230632"/>
                  </a:lnTo>
                  <a:lnTo>
                    <a:pt x="1701800" y="224282"/>
                  </a:lnTo>
                  <a:lnTo>
                    <a:pt x="1727200" y="224282"/>
                  </a:lnTo>
                  <a:close/>
                  <a:moveTo>
                    <a:pt x="1676400" y="224282"/>
                  </a:moveTo>
                  <a:lnTo>
                    <a:pt x="1651000" y="224282"/>
                  </a:lnTo>
                  <a:lnTo>
                    <a:pt x="1651000" y="217932"/>
                  </a:lnTo>
                  <a:lnTo>
                    <a:pt x="1676400" y="217932"/>
                  </a:lnTo>
                  <a:close/>
                  <a:moveTo>
                    <a:pt x="1625600" y="217932"/>
                  </a:moveTo>
                  <a:lnTo>
                    <a:pt x="1600200" y="217932"/>
                  </a:lnTo>
                  <a:lnTo>
                    <a:pt x="1600200" y="211582"/>
                  </a:lnTo>
                  <a:lnTo>
                    <a:pt x="1625600" y="211582"/>
                  </a:lnTo>
                  <a:close/>
                  <a:moveTo>
                    <a:pt x="1574800" y="211582"/>
                  </a:moveTo>
                  <a:lnTo>
                    <a:pt x="1549400" y="211582"/>
                  </a:lnTo>
                  <a:lnTo>
                    <a:pt x="1549400" y="205232"/>
                  </a:lnTo>
                  <a:lnTo>
                    <a:pt x="1574800" y="205232"/>
                  </a:lnTo>
                  <a:close/>
                  <a:moveTo>
                    <a:pt x="1524000" y="205232"/>
                  </a:moveTo>
                  <a:lnTo>
                    <a:pt x="1498600" y="205232"/>
                  </a:lnTo>
                  <a:lnTo>
                    <a:pt x="1498600" y="198882"/>
                  </a:lnTo>
                  <a:lnTo>
                    <a:pt x="1524000" y="198882"/>
                  </a:lnTo>
                  <a:close/>
                  <a:moveTo>
                    <a:pt x="1473200" y="198882"/>
                  </a:moveTo>
                  <a:lnTo>
                    <a:pt x="1447800" y="198882"/>
                  </a:lnTo>
                  <a:lnTo>
                    <a:pt x="1447800" y="192532"/>
                  </a:lnTo>
                  <a:lnTo>
                    <a:pt x="1473200" y="192532"/>
                  </a:lnTo>
                  <a:close/>
                  <a:moveTo>
                    <a:pt x="1422400" y="192532"/>
                  </a:moveTo>
                  <a:lnTo>
                    <a:pt x="1397000" y="192532"/>
                  </a:lnTo>
                  <a:lnTo>
                    <a:pt x="1397000" y="186182"/>
                  </a:lnTo>
                  <a:lnTo>
                    <a:pt x="1422400" y="186182"/>
                  </a:lnTo>
                  <a:close/>
                  <a:moveTo>
                    <a:pt x="1371600" y="186182"/>
                  </a:moveTo>
                  <a:lnTo>
                    <a:pt x="1346200" y="186182"/>
                  </a:lnTo>
                  <a:lnTo>
                    <a:pt x="1346200" y="179832"/>
                  </a:lnTo>
                  <a:lnTo>
                    <a:pt x="1371600" y="179832"/>
                  </a:lnTo>
                  <a:close/>
                  <a:moveTo>
                    <a:pt x="1320800" y="179832"/>
                  </a:moveTo>
                  <a:lnTo>
                    <a:pt x="1295400" y="179832"/>
                  </a:lnTo>
                  <a:lnTo>
                    <a:pt x="1295400" y="173482"/>
                  </a:lnTo>
                  <a:lnTo>
                    <a:pt x="1320800" y="173482"/>
                  </a:lnTo>
                  <a:close/>
                  <a:moveTo>
                    <a:pt x="1270000" y="173482"/>
                  </a:moveTo>
                  <a:lnTo>
                    <a:pt x="1244600" y="173482"/>
                  </a:lnTo>
                  <a:lnTo>
                    <a:pt x="1244600" y="167132"/>
                  </a:lnTo>
                  <a:lnTo>
                    <a:pt x="1270000" y="167132"/>
                  </a:lnTo>
                  <a:close/>
                  <a:moveTo>
                    <a:pt x="1219200" y="167132"/>
                  </a:moveTo>
                  <a:lnTo>
                    <a:pt x="1193800" y="167132"/>
                  </a:lnTo>
                  <a:lnTo>
                    <a:pt x="1193800" y="160782"/>
                  </a:lnTo>
                  <a:lnTo>
                    <a:pt x="1219200" y="160782"/>
                  </a:lnTo>
                  <a:close/>
                  <a:moveTo>
                    <a:pt x="1168400" y="160782"/>
                  </a:moveTo>
                  <a:lnTo>
                    <a:pt x="1143000" y="160782"/>
                  </a:lnTo>
                  <a:lnTo>
                    <a:pt x="1143000" y="154432"/>
                  </a:lnTo>
                  <a:lnTo>
                    <a:pt x="1168400" y="154432"/>
                  </a:lnTo>
                  <a:close/>
                  <a:moveTo>
                    <a:pt x="1117600" y="154432"/>
                  </a:moveTo>
                  <a:lnTo>
                    <a:pt x="1092200" y="154432"/>
                  </a:lnTo>
                  <a:lnTo>
                    <a:pt x="1092200" y="148082"/>
                  </a:lnTo>
                  <a:lnTo>
                    <a:pt x="1117600" y="148082"/>
                  </a:lnTo>
                  <a:close/>
                  <a:moveTo>
                    <a:pt x="1066800" y="148082"/>
                  </a:moveTo>
                  <a:lnTo>
                    <a:pt x="1041400" y="148082"/>
                  </a:lnTo>
                  <a:lnTo>
                    <a:pt x="1041400" y="141732"/>
                  </a:lnTo>
                  <a:lnTo>
                    <a:pt x="1066800" y="141732"/>
                  </a:lnTo>
                  <a:close/>
                  <a:moveTo>
                    <a:pt x="1016000" y="141732"/>
                  </a:moveTo>
                  <a:lnTo>
                    <a:pt x="990600" y="141732"/>
                  </a:lnTo>
                  <a:lnTo>
                    <a:pt x="990600" y="135382"/>
                  </a:lnTo>
                  <a:lnTo>
                    <a:pt x="1016000" y="135382"/>
                  </a:lnTo>
                  <a:close/>
                  <a:moveTo>
                    <a:pt x="965200" y="135382"/>
                  </a:moveTo>
                  <a:lnTo>
                    <a:pt x="939800" y="135382"/>
                  </a:lnTo>
                  <a:lnTo>
                    <a:pt x="939800" y="129032"/>
                  </a:lnTo>
                  <a:lnTo>
                    <a:pt x="965200" y="129032"/>
                  </a:lnTo>
                  <a:close/>
                  <a:moveTo>
                    <a:pt x="914400" y="129032"/>
                  </a:moveTo>
                  <a:lnTo>
                    <a:pt x="889000" y="129032"/>
                  </a:lnTo>
                  <a:lnTo>
                    <a:pt x="889000" y="122682"/>
                  </a:lnTo>
                  <a:lnTo>
                    <a:pt x="914400" y="122682"/>
                  </a:lnTo>
                  <a:close/>
                  <a:moveTo>
                    <a:pt x="863600" y="122682"/>
                  </a:moveTo>
                  <a:lnTo>
                    <a:pt x="838200" y="122682"/>
                  </a:lnTo>
                  <a:lnTo>
                    <a:pt x="838200" y="116332"/>
                  </a:lnTo>
                  <a:lnTo>
                    <a:pt x="863600" y="116332"/>
                  </a:lnTo>
                  <a:close/>
                  <a:moveTo>
                    <a:pt x="812800" y="116332"/>
                  </a:moveTo>
                  <a:lnTo>
                    <a:pt x="787400" y="116332"/>
                  </a:lnTo>
                  <a:lnTo>
                    <a:pt x="787400" y="109982"/>
                  </a:lnTo>
                  <a:lnTo>
                    <a:pt x="812800" y="109982"/>
                  </a:lnTo>
                  <a:close/>
                  <a:moveTo>
                    <a:pt x="762000" y="109982"/>
                  </a:moveTo>
                  <a:lnTo>
                    <a:pt x="736600" y="109982"/>
                  </a:lnTo>
                  <a:lnTo>
                    <a:pt x="736600" y="103632"/>
                  </a:lnTo>
                  <a:lnTo>
                    <a:pt x="762000" y="103632"/>
                  </a:lnTo>
                  <a:close/>
                  <a:moveTo>
                    <a:pt x="711200" y="103632"/>
                  </a:moveTo>
                  <a:lnTo>
                    <a:pt x="685800" y="103632"/>
                  </a:lnTo>
                  <a:lnTo>
                    <a:pt x="685800" y="97282"/>
                  </a:lnTo>
                  <a:lnTo>
                    <a:pt x="711200" y="97282"/>
                  </a:lnTo>
                  <a:close/>
                  <a:moveTo>
                    <a:pt x="660400" y="97282"/>
                  </a:moveTo>
                  <a:lnTo>
                    <a:pt x="635000" y="97282"/>
                  </a:lnTo>
                  <a:lnTo>
                    <a:pt x="635000" y="90932"/>
                  </a:lnTo>
                  <a:lnTo>
                    <a:pt x="660400" y="90932"/>
                  </a:lnTo>
                  <a:close/>
                  <a:moveTo>
                    <a:pt x="609600" y="90932"/>
                  </a:moveTo>
                  <a:lnTo>
                    <a:pt x="584200" y="90932"/>
                  </a:lnTo>
                  <a:lnTo>
                    <a:pt x="584200" y="84582"/>
                  </a:lnTo>
                  <a:lnTo>
                    <a:pt x="609600" y="84582"/>
                  </a:lnTo>
                  <a:close/>
                  <a:moveTo>
                    <a:pt x="558800" y="84582"/>
                  </a:moveTo>
                  <a:lnTo>
                    <a:pt x="533400" y="84582"/>
                  </a:lnTo>
                  <a:lnTo>
                    <a:pt x="533400" y="78232"/>
                  </a:lnTo>
                  <a:lnTo>
                    <a:pt x="558800" y="78232"/>
                  </a:lnTo>
                  <a:close/>
                  <a:moveTo>
                    <a:pt x="508000" y="78232"/>
                  </a:moveTo>
                  <a:lnTo>
                    <a:pt x="482600" y="78232"/>
                  </a:lnTo>
                  <a:lnTo>
                    <a:pt x="482600" y="71882"/>
                  </a:lnTo>
                  <a:lnTo>
                    <a:pt x="508000" y="71882"/>
                  </a:lnTo>
                  <a:close/>
                  <a:moveTo>
                    <a:pt x="457200" y="71882"/>
                  </a:moveTo>
                  <a:lnTo>
                    <a:pt x="431800" y="71882"/>
                  </a:lnTo>
                  <a:lnTo>
                    <a:pt x="431800" y="65532"/>
                  </a:lnTo>
                  <a:lnTo>
                    <a:pt x="457200" y="65532"/>
                  </a:lnTo>
                  <a:close/>
                  <a:moveTo>
                    <a:pt x="406400" y="65532"/>
                  </a:moveTo>
                  <a:lnTo>
                    <a:pt x="381000" y="65532"/>
                  </a:lnTo>
                  <a:lnTo>
                    <a:pt x="381000" y="59182"/>
                  </a:lnTo>
                  <a:lnTo>
                    <a:pt x="406400" y="59182"/>
                  </a:lnTo>
                  <a:close/>
                  <a:moveTo>
                    <a:pt x="355600" y="59182"/>
                  </a:moveTo>
                  <a:lnTo>
                    <a:pt x="330200" y="59182"/>
                  </a:lnTo>
                  <a:lnTo>
                    <a:pt x="330200" y="52832"/>
                  </a:lnTo>
                  <a:lnTo>
                    <a:pt x="355600" y="52832"/>
                  </a:lnTo>
                  <a:close/>
                  <a:moveTo>
                    <a:pt x="304800" y="52832"/>
                  </a:moveTo>
                  <a:lnTo>
                    <a:pt x="279400" y="52832"/>
                  </a:lnTo>
                  <a:lnTo>
                    <a:pt x="279400" y="46482"/>
                  </a:lnTo>
                  <a:lnTo>
                    <a:pt x="304800" y="46482"/>
                  </a:lnTo>
                  <a:close/>
                  <a:moveTo>
                    <a:pt x="254000" y="46482"/>
                  </a:moveTo>
                  <a:lnTo>
                    <a:pt x="228600" y="46482"/>
                  </a:lnTo>
                  <a:lnTo>
                    <a:pt x="228600" y="40132"/>
                  </a:lnTo>
                  <a:lnTo>
                    <a:pt x="254000" y="40132"/>
                  </a:lnTo>
                  <a:close/>
                  <a:moveTo>
                    <a:pt x="203200" y="40132"/>
                  </a:moveTo>
                  <a:lnTo>
                    <a:pt x="177800" y="40132"/>
                  </a:lnTo>
                  <a:lnTo>
                    <a:pt x="177800" y="33782"/>
                  </a:lnTo>
                  <a:lnTo>
                    <a:pt x="203200" y="33782"/>
                  </a:lnTo>
                  <a:close/>
                  <a:moveTo>
                    <a:pt x="152400" y="33782"/>
                  </a:moveTo>
                  <a:lnTo>
                    <a:pt x="127000" y="33782"/>
                  </a:lnTo>
                  <a:lnTo>
                    <a:pt x="127000" y="27432"/>
                  </a:lnTo>
                  <a:lnTo>
                    <a:pt x="152400" y="27432"/>
                  </a:lnTo>
                  <a:close/>
                  <a:moveTo>
                    <a:pt x="101600" y="27432"/>
                  </a:moveTo>
                  <a:lnTo>
                    <a:pt x="76200" y="27432"/>
                  </a:lnTo>
                  <a:lnTo>
                    <a:pt x="76200" y="21082"/>
                  </a:lnTo>
                  <a:lnTo>
                    <a:pt x="101600" y="21082"/>
                  </a:lnTo>
                  <a:close/>
                  <a:moveTo>
                    <a:pt x="50800" y="21082"/>
                  </a:moveTo>
                  <a:lnTo>
                    <a:pt x="25400" y="21082"/>
                  </a:lnTo>
                  <a:lnTo>
                    <a:pt x="25400" y="14732"/>
                  </a:lnTo>
                  <a:lnTo>
                    <a:pt x="50800" y="14732"/>
                  </a:lnTo>
                  <a:close/>
                  <a:moveTo>
                    <a:pt x="0" y="14732"/>
                  </a:moveTo>
                  <a:lnTo>
                    <a:pt x="189357" y="14732"/>
                  </a:lnTo>
                  <a:cubicBezTo>
                    <a:pt x="187579" y="14732"/>
                    <a:pt x="186182" y="13335"/>
                    <a:pt x="186182" y="11557"/>
                  </a:cubicBezTo>
                  <a:lnTo>
                    <a:pt x="186182" y="0"/>
                  </a:lnTo>
                  <a:lnTo>
                    <a:pt x="192532" y="0"/>
                  </a:lnTo>
                  <a:lnTo>
                    <a:pt x="192532" y="11557"/>
                  </a:lnTo>
                  <a:lnTo>
                    <a:pt x="189357" y="11557"/>
                  </a:lnTo>
                  <a:lnTo>
                    <a:pt x="189357" y="8382"/>
                  </a:lnTo>
                  <a:lnTo>
                    <a:pt x="203200" y="8382"/>
                  </a:lnTo>
                  <a:close/>
                  <a:moveTo>
                    <a:pt x="186182" y="2349500"/>
                  </a:moveTo>
                  <a:lnTo>
                    <a:pt x="186182" y="2324100"/>
                  </a:lnTo>
                  <a:lnTo>
                    <a:pt x="192532" y="2324100"/>
                  </a:lnTo>
                  <a:lnTo>
                    <a:pt x="192532" y="2349500"/>
                  </a:lnTo>
                  <a:close/>
                  <a:moveTo>
                    <a:pt x="192532" y="2298700"/>
                  </a:moveTo>
                  <a:lnTo>
                    <a:pt x="192532" y="2273300"/>
                  </a:lnTo>
                  <a:lnTo>
                    <a:pt x="192532" y="2298700"/>
                  </a:lnTo>
                  <a:close/>
                  <a:moveTo>
                    <a:pt x="192532" y="2247900"/>
                  </a:moveTo>
                  <a:lnTo>
                    <a:pt x="192532" y="2222500"/>
                  </a:lnTo>
                  <a:lnTo>
                    <a:pt x="192532" y="2247900"/>
                  </a:lnTo>
                  <a:close/>
                  <a:moveTo>
                    <a:pt x="192532" y="2197100"/>
                  </a:moveTo>
                  <a:lnTo>
                    <a:pt x="192532" y="2171700"/>
                  </a:lnTo>
                  <a:lnTo>
                    <a:pt x="192532" y="2197100"/>
                  </a:lnTo>
                  <a:close/>
                  <a:moveTo>
                    <a:pt x="192532" y="2146300"/>
                  </a:moveTo>
                  <a:lnTo>
                    <a:pt x="192532" y="2120900"/>
                  </a:lnTo>
                  <a:lnTo>
                    <a:pt x="192532" y="2146300"/>
                  </a:lnTo>
                  <a:close/>
                  <a:moveTo>
                    <a:pt x="192532" y="2095500"/>
                  </a:moveTo>
                  <a:lnTo>
                    <a:pt x="192532" y="2070100"/>
                  </a:lnTo>
                  <a:lnTo>
                    <a:pt x="192532" y="2095500"/>
                  </a:lnTo>
                  <a:close/>
                  <a:moveTo>
                    <a:pt x="192532" y="2044700"/>
                  </a:moveTo>
                  <a:lnTo>
                    <a:pt x="192532" y="2019300"/>
                  </a:lnTo>
                  <a:lnTo>
                    <a:pt x="192532" y="2044700"/>
                  </a:lnTo>
                  <a:close/>
                  <a:moveTo>
                    <a:pt x="192532" y="1993900"/>
                  </a:moveTo>
                  <a:lnTo>
                    <a:pt x="192532" y="1968500"/>
                  </a:lnTo>
                  <a:lnTo>
                    <a:pt x="192532" y="1993900"/>
                  </a:lnTo>
                  <a:close/>
                  <a:moveTo>
                    <a:pt x="192532" y="1943100"/>
                  </a:moveTo>
                  <a:lnTo>
                    <a:pt x="192532" y="1917700"/>
                  </a:lnTo>
                  <a:lnTo>
                    <a:pt x="192532" y="1943100"/>
                  </a:lnTo>
                  <a:close/>
                  <a:moveTo>
                    <a:pt x="192532" y="1892300"/>
                  </a:moveTo>
                  <a:lnTo>
                    <a:pt x="192532" y="1866900"/>
                  </a:lnTo>
                  <a:lnTo>
                    <a:pt x="192532" y="1892300"/>
                  </a:lnTo>
                  <a:close/>
                  <a:moveTo>
                    <a:pt x="192532" y="1841500"/>
                  </a:moveTo>
                  <a:lnTo>
                    <a:pt x="192532" y="1816100"/>
                  </a:lnTo>
                  <a:lnTo>
                    <a:pt x="192532" y="1841500"/>
                  </a:lnTo>
                  <a:close/>
                  <a:moveTo>
                    <a:pt x="192532" y="1790700"/>
                  </a:moveTo>
                  <a:lnTo>
                    <a:pt x="192532" y="1765300"/>
                  </a:lnTo>
                  <a:lnTo>
                    <a:pt x="192532" y="1790700"/>
                  </a:lnTo>
                  <a:close/>
                  <a:moveTo>
                    <a:pt x="192532" y="1739900"/>
                  </a:moveTo>
                  <a:lnTo>
                    <a:pt x="192532" y="1714500"/>
                  </a:lnTo>
                  <a:lnTo>
                    <a:pt x="192532" y="1739900"/>
                  </a:lnTo>
                  <a:close/>
                  <a:moveTo>
                    <a:pt x="192532" y="1689100"/>
                  </a:moveTo>
                  <a:lnTo>
                    <a:pt x="192532" y="1663700"/>
                  </a:lnTo>
                  <a:lnTo>
                    <a:pt x="192532" y="1689100"/>
                  </a:lnTo>
                  <a:close/>
                  <a:moveTo>
                    <a:pt x="192532" y="1638300"/>
                  </a:moveTo>
                  <a:lnTo>
                    <a:pt x="192532" y="1612900"/>
                  </a:lnTo>
                  <a:lnTo>
                    <a:pt x="192532" y="1638300"/>
                  </a:lnTo>
                  <a:close/>
                  <a:moveTo>
                    <a:pt x="192532" y="1587500"/>
                  </a:moveTo>
                  <a:lnTo>
                    <a:pt x="192532" y="1562100"/>
                  </a:lnTo>
                  <a:lnTo>
                    <a:pt x="192532" y="1587500"/>
                  </a:lnTo>
                  <a:close/>
                  <a:moveTo>
                    <a:pt x="192532" y="1536700"/>
                  </a:moveTo>
                  <a:lnTo>
                    <a:pt x="192532" y="1511300"/>
                  </a:lnTo>
                  <a:lnTo>
                    <a:pt x="192532" y="1536700"/>
                  </a:lnTo>
                  <a:close/>
                  <a:moveTo>
                    <a:pt x="192532" y="1485900"/>
                  </a:moveTo>
                  <a:lnTo>
                    <a:pt x="192532" y="1460500"/>
                  </a:lnTo>
                  <a:lnTo>
                    <a:pt x="192532" y="1485900"/>
                  </a:lnTo>
                  <a:close/>
                  <a:moveTo>
                    <a:pt x="192532" y="1435100"/>
                  </a:moveTo>
                  <a:lnTo>
                    <a:pt x="192532" y="1409700"/>
                  </a:lnTo>
                  <a:lnTo>
                    <a:pt x="192532" y="1435100"/>
                  </a:lnTo>
                  <a:close/>
                  <a:moveTo>
                    <a:pt x="192532" y="1384300"/>
                  </a:moveTo>
                  <a:lnTo>
                    <a:pt x="192532" y="1358900"/>
                  </a:lnTo>
                  <a:lnTo>
                    <a:pt x="192532" y="1384300"/>
                  </a:lnTo>
                  <a:close/>
                  <a:moveTo>
                    <a:pt x="192532" y="1333500"/>
                  </a:moveTo>
                  <a:lnTo>
                    <a:pt x="192532" y="1308100"/>
                  </a:lnTo>
                  <a:lnTo>
                    <a:pt x="192532" y="1333500"/>
                  </a:lnTo>
                  <a:close/>
                  <a:moveTo>
                    <a:pt x="192532" y="1282700"/>
                  </a:moveTo>
                  <a:lnTo>
                    <a:pt x="192532" y="1257300"/>
                  </a:lnTo>
                  <a:lnTo>
                    <a:pt x="192532" y="1282700"/>
                  </a:lnTo>
                  <a:close/>
                  <a:moveTo>
                    <a:pt x="192532" y="1231900"/>
                  </a:moveTo>
                  <a:lnTo>
                    <a:pt x="192532" y="1206500"/>
                  </a:lnTo>
                  <a:lnTo>
                    <a:pt x="192532" y="1231900"/>
                  </a:lnTo>
                  <a:close/>
                  <a:moveTo>
                    <a:pt x="192532" y="1181100"/>
                  </a:moveTo>
                  <a:lnTo>
                    <a:pt x="192532" y="1155700"/>
                  </a:lnTo>
                  <a:lnTo>
                    <a:pt x="192532" y="1181100"/>
                  </a:lnTo>
                  <a:close/>
                  <a:moveTo>
                    <a:pt x="192532" y="1130300"/>
                  </a:moveTo>
                  <a:lnTo>
                    <a:pt x="192532" y="1104900"/>
                  </a:lnTo>
                  <a:lnTo>
                    <a:pt x="192532" y="1130300"/>
                  </a:lnTo>
                  <a:close/>
                  <a:moveTo>
                    <a:pt x="192532" y="1079500"/>
                  </a:moveTo>
                  <a:lnTo>
                    <a:pt x="192532" y="1054100"/>
                  </a:lnTo>
                  <a:lnTo>
                    <a:pt x="192532" y="1079500"/>
                  </a:lnTo>
                  <a:close/>
                  <a:moveTo>
                    <a:pt x="192532" y="1028700"/>
                  </a:moveTo>
                  <a:lnTo>
                    <a:pt x="192532" y="1003300"/>
                  </a:lnTo>
                  <a:lnTo>
                    <a:pt x="192532" y="1028700"/>
                  </a:lnTo>
                  <a:close/>
                  <a:moveTo>
                    <a:pt x="192532" y="977900"/>
                  </a:moveTo>
                  <a:lnTo>
                    <a:pt x="192532" y="952500"/>
                  </a:lnTo>
                  <a:lnTo>
                    <a:pt x="192532" y="977900"/>
                  </a:lnTo>
                  <a:close/>
                  <a:moveTo>
                    <a:pt x="192532" y="927100"/>
                  </a:moveTo>
                  <a:lnTo>
                    <a:pt x="192532" y="901700"/>
                  </a:lnTo>
                  <a:lnTo>
                    <a:pt x="192532" y="927100"/>
                  </a:lnTo>
                  <a:close/>
                  <a:moveTo>
                    <a:pt x="192532" y="876300"/>
                  </a:moveTo>
                  <a:lnTo>
                    <a:pt x="192532" y="850900"/>
                  </a:lnTo>
                  <a:lnTo>
                    <a:pt x="192532" y="876300"/>
                  </a:lnTo>
                  <a:close/>
                  <a:moveTo>
                    <a:pt x="192532" y="825500"/>
                  </a:moveTo>
                  <a:lnTo>
                    <a:pt x="192532" y="800100"/>
                  </a:lnTo>
                  <a:lnTo>
                    <a:pt x="192532" y="825500"/>
                  </a:lnTo>
                  <a:close/>
                  <a:moveTo>
                    <a:pt x="192532" y="774700"/>
                  </a:moveTo>
                  <a:lnTo>
                    <a:pt x="192532" y="749300"/>
                  </a:lnTo>
                  <a:lnTo>
                    <a:pt x="192532" y="774700"/>
                  </a:lnTo>
                  <a:close/>
                  <a:moveTo>
                    <a:pt x="189357" y="733933"/>
                  </a:moveTo>
                  <a:lnTo>
                    <a:pt x="214757" y="733933"/>
                  </a:lnTo>
                  <a:lnTo>
                    <a:pt x="214757" y="740283"/>
                  </a:lnTo>
                  <a:lnTo>
                    <a:pt x="189357" y="7402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9076840" cy="1665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20"/>
                </a:lnSpc>
              </a:pPr>
              <a:r>
                <a:rPr lang="en-US" sz="4100" b="1" spc="32">
                  <a:solidFill>
                    <a:srgbClr val="00000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Hybrid MMAS-ABC for Sustainable Bus Optimization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1685" y="6559510"/>
            <a:ext cx="4029663" cy="1953809"/>
            <a:chOff x="0" y="0"/>
            <a:chExt cx="5372884" cy="2605079"/>
          </a:xfrm>
        </p:grpSpPr>
        <p:sp>
          <p:nvSpPr>
            <p:cNvPr id="15" name="Freeform 15"/>
            <p:cNvSpPr/>
            <p:nvPr/>
          </p:nvSpPr>
          <p:spPr>
            <a:xfrm>
              <a:off x="2130" y="2463"/>
              <a:ext cx="5368646" cy="2600168"/>
            </a:xfrm>
            <a:custGeom>
              <a:avLst/>
              <a:gdLst/>
              <a:ahLst/>
              <a:cxnLst/>
              <a:rect l="l" t="t" r="r" b="b"/>
              <a:pathLst>
                <a:path w="5368646" h="2600168">
                  <a:moveTo>
                    <a:pt x="0" y="0"/>
                  </a:moveTo>
                  <a:lnTo>
                    <a:pt x="5368646" y="0"/>
                  </a:lnTo>
                  <a:lnTo>
                    <a:pt x="5368646" y="2600167"/>
                  </a:lnTo>
                  <a:lnTo>
                    <a:pt x="0" y="26001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-413385" y="0"/>
              <a:ext cx="5786301" cy="2611447"/>
            </a:xfrm>
            <a:custGeom>
              <a:avLst/>
              <a:gdLst/>
              <a:ahLst/>
              <a:cxnLst/>
              <a:rect l="l" t="t" r="r" b="b"/>
              <a:pathLst>
                <a:path w="5786301" h="2611447">
                  <a:moveTo>
                    <a:pt x="449595" y="0"/>
                  </a:moveTo>
                  <a:lnTo>
                    <a:pt x="466635" y="0"/>
                  </a:lnTo>
                  <a:lnTo>
                    <a:pt x="466635" y="4925"/>
                  </a:lnTo>
                  <a:lnTo>
                    <a:pt x="449595" y="4925"/>
                  </a:lnTo>
                  <a:close/>
                  <a:moveTo>
                    <a:pt x="483675" y="4925"/>
                  </a:moveTo>
                  <a:lnTo>
                    <a:pt x="500715" y="4925"/>
                  </a:lnTo>
                  <a:lnTo>
                    <a:pt x="483675" y="4925"/>
                  </a:lnTo>
                  <a:close/>
                  <a:moveTo>
                    <a:pt x="517755" y="4925"/>
                  </a:moveTo>
                  <a:lnTo>
                    <a:pt x="534796" y="4925"/>
                  </a:lnTo>
                  <a:lnTo>
                    <a:pt x="517755" y="4925"/>
                  </a:lnTo>
                  <a:close/>
                  <a:moveTo>
                    <a:pt x="551836" y="4925"/>
                  </a:moveTo>
                  <a:lnTo>
                    <a:pt x="568876" y="4925"/>
                  </a:lnTo>
                  <a:lnTo>
                    <a:pt x="551836" y="4925"/>
                  </a:lnTo>
                  <a:close/>
                  <a:moveTo>
                    <a:pt x="585916" y="4925"/>
                  </a:moveTo>
                  <a:lnTo>
                    <a:pt x="602956" y="4925"/>
                  </a:lnTo>
                  <a:lnTo>
                    <a:pt x="585916" y="4925"/>
                  </a:lnTo>
                  <a:close/>
                  <a:moveTo>
                    <a:pt x="619996" y="4925"/>
                  </a:moveTo>
                  <a:lnTo>
                    <a:pt x="637036" y="4925"/>
                  </a:lnTo>
                  <a:lnTo>
                    <a:pt x="619996" y="4925"/>
                  </a:lnTo>
                  <a:close/>
                  <a:moveTo>
                    <a:pt x="654076" y="4925"/>
                  </a:moveTo>
                  <a:lnTo>
                    <a:pt x="671116" y="4925"/>
                  </a:lnTo>
                  <a:lnTo>
                    <a:pt x="654076" y="4925"/>
                  </a:lnTo>
                  <a:close/>
                  <a:moveTo>
                    <a:pt x="688156" y="4925"/>
                  </a:moveTo>
                  <a:lnTo>
                    <a:pt x="705196" y="4925"/>
                  </a:lnTo>
                  <a:lnTo>
                    <a:pt x="688156" y="4925"/>
                  </a:lnTo>
                  <a:close/>
                  <a:moveTo>
                    <a:pt x="722236" y="4925"/>
                  </a:moveTo>
                  <a:lnTo>
                    <a:pt x="739276" y="4925"/>
                  </a:lnTo>
                  <a:lnTo>
                    <a:pt x="722236" y="4925"/>
                  </a:lnTo>
                  <a:close/>
                  <a:moveTo>
                    <a:pt x="756316" y="4925"/>
                  </a:moveTo>
                  <a:lnTo>
                    <a:pt x="773357" y="4925"/>
                  </a:lnTo>
                  <a:lnTo>
                    <a:pt x="756316" y="4925"/>
                  </a:lnTo>
                  <a:close/>
                  <a:moveTo>
                    <a:pt x="790397" y="4925"/>
                  </a:moveTo>
                  <a:lnTo>
                    <a:pt x="807437" y="4925"/>
                  </a:lnTo>
                  <a:lnTo>
                    <a:pt x="790397" y="4925"/>
                  </a:lnTo>
                  <a:close/>
                  <a:moveTo>
                    <a:pt x="824477" y="4925"/>
                  </a:moveTo>
                  <a:lnTo>
                    <a:pt x="841517" y="4925"/>
                  </a:lnTo>
                  <a:lnTo>
                    <a:pt x="824477" y="4925"/>
                  </a:lnTo>
                  <a:close/>
                  <a:moveTo>
                    <a:pt x="858557" y="4925"/>
                  </a:moveTo>
                  <a:lnTo>
                    <a:pt x="875597" y="4925"/>
                  </a:lnTo>
                  <a:lnTo>
                    <a:pt x="858557" y="4925"/>
                  </a:lnTo>
                  <a:close/>
                  <a:moveTo>
                    <a:pt x="892637" y="4925"/>
                  </a:moveTo>
                  <a:lnTo>
                    <a:pt x="909677" y="4925"/>
                  </a:lnTo>
                  <a:lnTo>
                    <a:pt x="892637" y="4925"/>
                  </a:lnTo>
                  <a:close/>
                  <a:moveTo>
                    <a:pt x="926717" y="4925"/>
                  </a:moveTo>
                  <a:lnTo>
                    <a:pt x="943757" y="4925"/>
                  </a:lnTo>
                  <a:lnTo>
                    <a:pt x="926717" y="4925"/>
                  </a:lnTo>
                  <a:close/>
                  <a:moveTo>
                    <a:pt x="960797" y="4925"/>
                  </a:moveTo>
                  <a:lnTo>
                    <a:pt x="977837" y="4925"/>
                  </a:lnTo>
                  <a:lnTo>
                    <a:pt x="960797" y="4925"/>
                  </a:lnTo>
                  <a:close/>
                  <a:moveTo>
                    <a:pt x="994878" y="4925"/>
                  </a:moveTo>
                  <a:lnTo>
                    <a:pt x="1011918" y="4925"/>
                  </a:lnTo>
                  <a:lnTo>
                    <a:pt x="994878" y="4925"/>
                  </a:lnTo>
                  <a:close/>
                  <a:moveTo>
                    <a:pt x="1028958" y="4925"/>
                  </a:moveTo>
                  <a:lnTo>
                    <a:pt x="1045998" y="4925"/>
                  </a:lnTo>
                  <a:lnTo>
                    <a:pt x="1028958" y="4925"/>
                  </a:lnTo>
                  <a:close/>
                  <a:moveTo>
                    <a:pt x="1063038" y="4925"/>
                  </a:moveTo>
                  <a:lnTo>
                    <a:pt x="1080078" y="4925"/>
                  </a:lnTo>
                  <a:lnTo>
                    <a:pt x="1063038" y="4925"/>
                  </a:lnTo>
                  <a:close/>
                  <a:moveTo>
                    <a:pt x="1097118" y="4925"/>
                  </a:moveTo>
                  <a:lnTo>
                    <a:pt x="1114158" y="4925"/>
                  </a:lnTo>
                  <a:lnTo>
                    <a:pt x="1097118" y="4925"/>
                  </a:lnTo>
                  <a:close/>
                  <a:moveTo>
                    <a:pt x="1131198" y="4925"/>
                  </a:moveTo>
                  <a:lnTo>
                    <a:pt x="1148238" y="4925"/>
                  </a:lnTo>
                  <a:lnTo>
                    <a:pt x="1131198" y="4925"/>
                  </a:lnTo>
                  <a:close/>
                  <a:moveTo>
                    <a:pt x="1165278" y="4925"/>
                  </a:moveTo>
                  <a:lnTo>
                    <a:pt x="1182318" y="4925"/>
                  </a:lnTo>
                  <a:lnTo>
                    <a:pt x="1165278" y="4925"/>
                  </a:lnTo>
                  <a:close/>
                  <a:moveTo>
                    <a:pt x="1199358" y="4925"/>
                  </a:moveTo>
                  <a:lnTo>
                    <a:pt x="1216398" y="4925"/>
                  </a:lnTo>
                  <a:lnTo>
                    <a:pt x="1199358" y="4925"/>
                  </a:lnTo>
                  <a:close/>
                  <a:moveTo>
                    <a:pt x="1233439" y="4925"/>
                  </a:moveTo>
                  <a:lnTo>
                    <a:pt x="1250479" y="4925"/>
                  </a:lnTo>
                  <a:lnTo>
                    <a:pt x="1233439" y="4925"/>
                  </a:lnTo>
                  <a:close/>
                  <a:moveTo>
                    <a:pt x="1267519" y="4925"/>
                  </a:moveTo>
                  <a:lnTo>
                    <a:pt x="1284559" y="4925"/>
                  </a:lnTo>
                  <a:lnTo>
                    <a:pt x="1267519" y="4925"/>
                  </a:lnTo>
                  <a:close/>
                  <a:moveTo>
                    <a:pt x="1301599" y="4925"/>
                  </a:moveTo>
                  <a:lnTo>
                    <a:pt x="1318639" y="4925"/>
                  </a:lnTo>
                  <a:lnTo>
                    <a:pt x="1301599" y="4925"/>
                  </a:lnTo>
                  <a:close/>
                  <a:moveTo>
                    <a:pt x="1335679" y="4925"/>
                  </a:moveTo>
                  <a:lnTo>
                    <a:pt x="1352719" y="4925"/>
                  </a:lnTo>
                  <a:lnTo>
                    <a:pt x="1335679" y="4925"/>
                  </a:lnTo>
                  <a:close/>
                  <a:moveTo>
                    <a:pt x="1369759" y="4925"/>
                  </a:moveTo>
                  <a:lnTo>
                    <a:pt x="1386799" y="4925"/>
                  </a:lnTo>
                  <a:lnTo>
                    <a:pt x="1369759" y="4925"/>
                  </a:lnTo>
                  <a:close/>
                  <a:moveTo>
                    <a:pt x="1403839" y="4925"/>
                  </a:moveTo>
                  <a:lnTo>
                    <a:pt x="1420879" y="4925"/>
                  </a:lnTo>
                  <a:lnTo>
                    <a:pt x="1403839" y="4925"/>
                  </a:lnTo>
                  <a:close/>
                  <a:moveTo>
                    <a:pt x="1437919" y="4925"/>
                  </a:moveTo>
                  <a:lnTo>
                    <a:pt x="1454960" y="4925"/>
                  </a:lnTo>
                  <a:lnTo>
                    <a:pt x="1437919" y="4925"/>
                  </a:lnTo>
                  <a:close/>
                  <a:moveTo>
                    <a:pt x="1472000" y="4925"/>
                  </a:moveTo>
                  <a:lnTo>
                    <a:pt x="1489040" y="4925"/>
                  </a:lnTo>
                  <a:lnTo>
                    <a:pt x="1472000" y="4925"/>
                  </a:lnTo>
                  <a:close/>
                  <a:moveTo>
                    <a:pt x="1506080" y="4925"/>
                  </a:moveTo>
                  <a:lnTo>
                    <a:pt x="1523120" y="4925"/>
                  </a:lnTo>
                  <a:lnTo>
                    <a:pt x="1506080" y="4925"/>
                  </a:lnTo>
                  <a:close/>
                  <a:moveTo>
                    <a:pt x="1540160" y="4925"/>
                  </a:moveTo>
                  <a:lnTo>
                    <a:pt x="1557200" y="4925"/>
                  </a:lnTo>
                  <a:lnTo>
                    <a:pt x="1540160" y="4925"/>
                  </a:lnTo>
                  <a:close/>
                  <a:moveTo>
                    <a:pt x="1574240" y="4925"/>
                  </a:moveTo>
                  <a:lnTo>
                    <a:pt x="1591280" y="4925"/>
                  </a:lnTo>
                  <a:lnTo>
                    <a:pt x="1574240" y="4925"/>
                  </a:lnTo>
                  <a:close/>
                  <a:moveTo>
                    <a:pt x="1608320" y="4925"/>
                  </a:moveTo>
                  <a:lnTo>
                    <a:pt x="1625360" y="4925"/>
                  </a:lnTo>
                  <a:lnTo>
                    <a:pt x="1608320" y="4925"/>
                  </a:lnTo>
                  <a:close/>
                  <a:moveTo>
                    <a:pt x="1642400" y="4925"/>
                  </a:moveTo>
                  <a:lnTo>
                    <a:pt x="1659440" y="4925"/>
                  </a:lnTo>
                  <a:lnTo>
                    <a:pt x="1642400" y="4925"/>
                  </a:lnTo>
                  <a:close/>
                  <a:moveTo>
                    <a:pt x="1676480" y="4925"/>
                  </a:moveTo>
                  <a:lnTo>
                    <a:pt x="1693521" y="4925"/>
                  </a:lnTo>
                  <a:lnTo>
                    <a:pt x="1676480" y="4925"/>
                  </a:lnTo>
                  <a:close/>
                  <a:moveTo>
                    <a:pt x="1710561" y="4925"/>
                  </a:moveTo>
                  <a:lnTo>
                    <a:pt x="1727601" y="4925"/>
                  </a:lnTo>
                  <a:lnTo>
                    <a:pt x="1710561" y="4925"/>
                  </a:lnTo>
                  <a:close/>
                  <a:moveTo>
                    <a:pt x="1744641" y="4925"/>
                  </a:moveTo>
                  <a:lnTo>
                    <a:pt x="1761681" y="4925"/>
                  </a:lnTo>
                  <a:lnTo>
                    <a:pt x="1744641" y="4925"/>
                  </a:lnTo>
                  <a:close/>
                  <a:moveTo>
                    <a:pt x="1778721" y="4925"/>
                  </a:moveTo>
                  <a:lnTo>
                    <a:pt x="1795761" y="4925"/>
                  </a:lnTo>
                  <a:lnTo>
                    <a:pt x="1778721" y="4925"/>
                  </a:lnTo>
                  <a:close/>
                  <a:moveTo>
                    <a:pt x="1812801" y="4925"/>
                  </a:moveTo>
                  <a:lnTo>
                    <a:pt x="1829841" y="4925"/>
                  </a:lnTo>
                  <a:lnTo>
                    <a:pt x="1812801" y="4925"/>
                  </a:lnTo>
                  <a:close/>
                  <a:moveTo>
                    <a:pt x="1846881" y="4925"/>
                  </a:moveTo>
                  <a:lnTo>
                    <a:pt x="1863921" y="4925"/>
                  </a:lnTo>
                  <a:lnTo>
                    <a:pt x="1846881" y="4925"/>
                  </a:lnTo>
                  <a:close/>
                  <a:moveTo>
                    <a:pt x="1880961" y="4925"/>
                  </a:moveTo>
                  <a:lnTo>
                    <a:pt x="1898001" y="4925"/>
                  </a:lnTo>
                  <a:lnTo>
                    <a:pt x="1880961" y="4925"/>
                  </a:lnTo>
                  <a:close/>
                  <a:moveTo>
                    <a:pt x="1915042" y="4925"/>
                  </a:moveTo>
                  <a:lnTo>
                    <a:pt x="1932082" y="4925"/>
                  </a:lnTo>
                  <a:lnTo>
                    <a:pt x="1915042" y="4925"/>
                  </a:lnTo>
                  <a:close/>
                  <a:moveTo>
                    <a:pt x="1949122" y="4925"/>
                  </a:moveTo>
                  <a:lnTo>
                    <a:pt x="1966162" y="4925"/>
                  </a:lnTo>
                  <a:lnTo>
                    <a:pt x="1949122" y="4925"/>
                  </a:lnTo>
                  <a:close/>
                  <a:moveTo>
                    <a:pt x="1983202" y="4925"/>
                  </a:moveTo>
                  <a:lnTo>
                    <a:pt x="2000242" y="4925"/>
                  </a:lnTo>
                  <a:lnTo>
                    <a:pt x="1983202" y="4925"/>
                  </a:lnTo>
                  <a:close/>
                  <a:moveTo>
                    <a:pt x="2017282" y="4925"/>
                  </a:moveTo>
                  <a:lnTo>
                    <a:pt x="2034322" y="4925"/>
                  </a:lnTo>
                  <a:lnTo>
                    <a:pt x="2017282" y="4925"/>
                  </a:lnTo>
                  <a:close/>
                  <a:moveTo>
                    <a:pt x="2051362" y="4925"/>
                  </a:moveTo>
                  <a:lnTo>
                    <a:pt x="2068402" y="4925"/>
                  </a:lnTo>
                  <a:lnTo>
                    <a:pt x="2051362" y="4925"/>
                  </a:lnTo>
                  <a:close/>
                  <a:moveTo>
                    <a:pt x="2085442" y="4925"/>
                  </a:moveTo>
                  <a:lnTo>
                    <a:pt x="2102482" y="4925"/>
                  </a:lnTo>
                  <a:lnTo>
                    <a:pt x="2085442" y="4925"/>
                  </a:lnTo>
                  <a:close/>
                  <a:moveTo>
                    <a:pt x="2119523" y="4925"/>
                  </a:moveTo>
                  <a:lnTo>
                    <a:pt x="2136563" y="4925"/>
                  </a:lnTo>
                  <a:lnTo>
                    <a:pt x="2119523" y="4925"/>
                  </a:lnTo>
                  <a:close/>
                  <a:moveTo>
                    <a:pt x="2153603" y="4925"/>
                  </a:moveTo>
                  <a:lnTo>
                    <a:pt x="2170643" y="4925"/>
                  </a:lnTo>
                  <a:lnTo>
                    <a:pt x="2153603" y="4925"/>
                  </a:lnTo>
                  <a:close/>
                  <a:moveTo>
                    <a:pt x="2187683" y="4925"/>
                  </a:moveTo>
                  <a:lnTo>
                    <a:pt x="2204723" y="4925"/>
                  </a:lnTo>
                  <a:lnTo>
                    <a:pt x="2187683" y="4925"/>
                  </a:lnTo>
                  <a:close/>
                  <a:moveTo>
                    <a:pt x="2221763" y="4925"/>
                  </a:moveTo>
                  <a:lnTo>
                    <a:pt x="2238803" y="4925"/>
                  </a:lnTo>
                  <a:lnTo>
                    <a:pt x="2221763" y="4925"/>
                  </a:lnTo>
                  <a:close/>
                  <a:moveTo>
                    <a:pt x="2255843" y="4925"/>
                  </a:moveTo>
                  <a:lnTo>
                    <a:pt x="2272883" y="4925"/>
                  </a:lnTo>
                  <a:lnTo>
                    <a:pt x="2255843" y="4925"/>
                  </a:lnTo>
                  <a:close/>
                  <a:moveTo>
                    <a:pt x="2289923" y="4925"/>
                  </a:moveTo>
                  <a:lnTo>
                    <a:pt x="2306963" y="4925"/>
                  </a:lnTo>
                  <a:lnTo>
                    <a:pt x="2289923" y="4925"/>
                  </a:lnTo>
                  <a:close/>
                  <a:moveTo>
                    <a:pt x="2324003" y="4925"/>
                  </a:moveTo>
                  <a:lnTo>
                    <a:pt x="2341044" y="4925"/>
                  </a:lnTo>
                  <a:lnTo>
                    <a:pt x="2324003" y="4925"/>
                  </a:lnTo>
                  <a:close/>
                  <a:moveTo>
                    <a:pt x="2358084" y="4925"/>
                  </a:moveTo>
                  <a:lnTo>
                    <a:pt x="2375124" y="4925"/>
                  </a:lnTo>
                  <a:lnTo>
                    <a:pt x="2358084" y="4925"/>
                  </a:lnTo>
                  <a:close/>
                  <a:moveTo>
                    <a:pt x="2392164" y="4925"/>
                  </a:moveTo>
                  <a:lnTo>
                    <a:pt x="2409204" y="4925"/>
                  </a:lnTo>
                  <a:lnTo>
                    <a:pt x="2392164" y="4925"/>
                  </a:lnTo>
                  <a:close/>
                  <a:moveTo>
                    <a:pt x="2426244" y="4925"/>
                  </a:moveTo>
                  <a:lnTo>
                    <a:pt x="2443284" y="4925"/>
                  </a:lnTo>
                  <a:lnTo>
                    <a:pt x="2426244" y="4925"/>
                  </a:lnTo>
                  <a:close/>
                  <a:moveTo>
                    <a:pt x="2460324" y="4925"/>
                  </a:moveTo>
                  <a:lnTo>
                    <a:pt x="2477364" y="4925"/>
                  </a:lnTo>
                  <a:lnTo>
                    <a:pt x="2460324" y="4925"/>
                  </a:lnTo>
                  <a:close/>
                  <a:moveTo>
                    <a:pt x="2494404" y="4925"/>
                  </a:moveTo>
                  <a:lnTo>
                    <a:pt x="2511444" y="4925"/>
                  </a:lnTo>
                  <a:lnTo>
                    <a:pt x="2494404" y="4925"/>
                  </a:lnTo>
                  <a:close/>
                  <a:moveTo>
                    <a:pt x="2528484" y="4925"/>
                  </a:moveTo>
                  <a:lnTo>
                    <a:pt x="2545524" y="4925"/>
                  </a:lnTo>
                  <a:lnTo>
                    <a:pt x="2528484" y="4925"/>
                  </a:lnTo>
                  <a:close/>
                  <a:moveTo>
                    <a:pt x="2562564" y="4925"/>
                  </a:moveTo>
                  <a:lnTo>
                    <a:pt x="2579605" y="4925"/>
                  </a:lnTo>
                  <a:lnTo>
                    <a:pt x="2562564" y="4925"/>
                  </a:lnTo>
                  <a:close/>
                  <a:moveTo>
                    <a:pt x="2596645" y="4925"/>
                  </a:moveTo>
                  <a:lnTo>
                    <a:pt x="2613685" y="4925"/>
                  </a:lnTo>
                  <a:lnTo>
                    <a:pt x="2596645" y="4925"/>
                  </a:lnTo>
                  <a:close/>
                  <a:moveTo>
                    <a:pt x="2630725" y="4925"/>
                  </a:moveTo>
                  <a:lnTo>
                    <a:pt x="2647765" y="4925"/>
                  </a:lnTo>
                  <a:lnTo>
                    <a:pt x="2630725" y="4925"/>
                  </a:lnTo>
                  <a:close/>
                  <a:moveTo>
                    <a:pt x="2664805" y="4925"/>
                  </a:moveTo>
                  <a:lnTo>
                    <a:pt x="2681845" y="4925"/>
                  </a:lnTo>
                  <a:lnTo>
                    <a:pt x="2664805" y="4925"/>
                  </a:lnTo>
                  <a:close/>
                  <a:moveTo>
                    <a:pt x="2698885" y="4925"/>
                  </a:moveTo>
                  <a:lnTo>
                    <a:pt x="2715925" y="4925"/>
                  </a:lnTo>
                  <a:lnTo>
                    <a:pt x="2698885" y="4925"/>
                  </a:lnTo>
                  <a:close/>
                  <a:moveTo>
                    <a:pt x="2732965" y="4925"/>
                  </a:moveTo>
                  <a:lnTo>
                    <a:pt x="2750005" y="4925"/>
                  </a:lnTo>
                  <a:lnTo>
                    <a:pt x="2732965" y="4925"/>
                  </a:lnTo>
                  <a:close/>
                  <a:moveTo>
                    <a:pt x="2767045" y="4925"/>
                  </a:moveTo>
                  <a:lnTo>
                    <a:pt x="2784085" y="4925"/>
                  </a:lnTo>
                  <a:lnTo>
                    <a:pt x="2767045" y="4925"/>
                  </a:lnTo>
                  <a:close/>
                  <a:moveTo>
                    <a:pt x="2801125" y="4925"/>
                  </a:moveTo>
                  <a:lnTo>
                    <a:pt x="2818166" y="4925"/>
                  </a:lnTo>
                  <a:lnTo>
                    <a:pt x="2801125" y="4925"/>
                  </a:lnTo>
                  <a:close/>
                  <a:moveTo>
                    <a:pt x="2835206" y="4925"/>
                  </a:moveTo>
                  <a:lnTo>
                    <a:pt x="2852246" y="4925"/>
                  </a:lnTo>
                  <a:lnTo>
                    <a:pt x="2835206" y="4925"/>
                  </a:lnTo>
                  <a:close/>
                  <a:moveTo>
                    <a:pt x="2869286" y="4925"/>
                  </a:moveTo>
                  <a:lnTo>
                    <a:pt x="2886326" y="4925"/>
                  </a:lnTo>
                  <a:lnTo>
                    <a:pt x="2869286" y="4925"/>
                  </a:lnTo>
                  <a:close/>
                  <a:moveTo>
                    <a:pt x="2903366" y="4925"/>
                  </a:moveTo>
                  <a:lnTo>
                    <a:pt x="2920406" y="4925"/>
                  </a:lnTo>
                  <a:lnTo>
                    <a:pt x="2903366" y="4925"/>
                  </a:lnTo>
                  <a:close/>
                  <a:moveTo>
                    <a:pt x="2937446" y="4925"/>
                  </a:moveTo>
                  <a:lnTo>
                    <a:pt x="2954486" y="4925"/>
                  </a:lnTo>
                  <a:lnTo>
                    <a:pt x="2937446" y="4925"/>
                  </a:lnTo>
                  <a:close/>
                  <a:moveTo>
                    <a:pt x="2971526" y="4925"/>
                  </a:moveTo>
                  <a:lnTo>
                    <a:pt x="2988566" y="4925"/>
                  </a:lnTo>
                  <a:lnTo>
                    <a:pt x="2971526" y="4925"/>
                  </a:lnTo>
                  <a:close/>
                  <a:moveTo>
                    <a:pt x="3005606" y="4925"/>
                  </a:moveTo>
                  <a:lnTo>
                    <a:pt x="3022646" y="4925"/>
                  </a:lnTo>
                  <a:lnTo>
                    <a:pt x="3005606" y="4925"/>
                  </a:lnTo>
                  <a:close/>
                  <a:moveTo>
                    <a:pt x="3039687" y="4925"/>
                  </a:moveTo>
                  <a:lnTo>
                    <a:pt x="3056727" y="4925"/>
                  </a:lnTo>
                  <a:lnTo>
                    <a:pt x="3039687" y="4925"/>
                  </a:lnTo>
                  <a:close/>
                  <a:moveTo>
                    <a:pt x="3073767" y="4925"/>
                  </a:moveTo>
                  <a:lnTo>
                    <a:pt x="3090807" y="4925"/>
                  </a:lnTo>
                  <a:lnTo>
                    <a:pt x="3073767" y="4925"/>
                  </a:lnTo>
                  <a:close/>
                  <a:moveTo>
                    <a:pt x="3107847" y="4925"/>
                  </a:moveTo>
                  <a:lnTo>
                    <a:pt x="3124887" y="4925"/>
                  </a:lnTo>
                  <a:lnTo>
                    <a:pt x="3107847" y="4925"/>
                  </a:lnTo>
                  <a:close/>
                  <a:moveTo>
                    <a:pt x="3141927" y="4925"/>
                  </a:moveTo>
                  <a:lnTo>
                    <a:pt x="3158967" y="4925"/>
                  </a:lnTo>
                  <a:lnTo>
                    <a:pt x="3141927" y="4925"/>
                  </a:lnTo>
                  <a:close/>
                  <a:moveTo>
                    <a:pt x="3176007" y="4925"/>
                  </a:moveTo>
                  <a:lnTo>
                    <a:pt x="3193047" y="4925"/>
                  </a:lnTo>
                  <a:lnTo>
                    <a:pt x="3176007" y="4925"/>
                  </a:lnTo>
                  <a:close/>
                  <a:moveTo>
                    <a:pt x="3210087" y="4925"/>
                  </a:moveTo>
                  <a:lnTo>
                    <a:pt x="3227127" y="4925"/>
                  </a:lnTo>
                  <a:lnTo>
                    <a:pt x="3210087" y="4925"/>
                  </a:lnTo>
                  <a:close/>
                  <a:moveTo>
                    <a:pt x="3244167" y="4925"/>
                  </a:moveTo>
                  <a:lnTo>
                    <a:pt x="3261207" y="4925"/>
                  </a:lnTo>
                  <a:lnTo>
                    <a:pt x="3244167" y="4925"/>
                  </a:lnTo>
                  <a:close/>
                  <a:moveTo>
                    <a:pt x="3278248" y="4925"/>
                  </a:moveTo>
                  <a:lnTo>
                    <a:pt x="3295288" y="4925"/>
                  </a:lnTo>
                  <a:lnTo>
                    <a:pt x="3278248" y="4925"/>
                  </a:lnTo>
                  <a:close/>
                  <a:moveTo>
                    <a:pt x="3312328" y="4925"/>
                  </a:moveTo>
                  <a:lnTo>
                    <a:pt x="3329368" y="4925"/>
                  </a:lnTo>
                  <a:lnTo>
                    <a:pt x="3312328" y="4925"/>
                  </a:lnTo>
                  <a:close/>
                  <a:moveTo>
                    <a:pt x="3346408" y="4925"/>
                  </a:moveTo>
                  <a:lnTo>
                    <a:pt x="3363448" y="4925"/>
                  </a:lnTo>
                  <a:lnTo>
                    <a:pt x="3346408" y="4925"/>
                  </a:lnTo>
                  <a:close/>
                  <a:moveTo>
                    <a:pt x="3380488" y="4925"/>
                  </a:moveTo>
                  <a:lnTo>
                    <a:pt x="3397528" y="4925"/>
                  </a:lnTo>
                  <a:lnTo>
                    <a:pt x="3380488" y="4925"/>
                  </a:lnTo>
                  <a:close/>
                  <a:moveTo>
                    <a:pt x="3414568" y="4925"/>
                  </a:moveTo>
                  <a:lnTo>
                    <a:pt x="3431608" y="4925"/>
                  </a:lnTo>
                  <a:lnTo>
                    <a:pt x="3414568" y="4925"/>
                  </a:lnTo>
                  <a:close/>
                  <a:moveTo>
                    <a:pt x="3448648" y="4925"/>
                  </a:moveTo>
                  <a:lnTo>
                    <a:pt x="3465688" y="4925"/>
                  </a:lnTo>
                  <a:lnTo>
                    <a:pt x="3448648" y="4925"/>
                  </a:lnTo>
                  <a:close/>
                  <a:moveTo>
                    <a:pt x="3482728" y="4925"/>
                  </a:moveTo>
                  <a:lnTo>
                    <a:pt x="3499769" y="4925"/>
                  </a:lnTo>
                  <a:lnTo>
                    <a:pt x="3482728" y="4925"/>
                  </a:lnTo>
                  <a:close/>
                  <a:moveTo>
                    <a:pt x="3516809" y="4925"/>
                  </a:moveTo>
                  <a:lnTo>
                    <a:pt x="3533849" y="4925"/>
                  </a:lnTo>
                  <a:lnTo>
                    <a:pt x="3516809" y="4925"/>
                  </a:lnTo>
                  <a:close/>
                  <a:moveTo>
                    <a:pt x="3550889" y="4925"/>
                  </a:moveTo>
                  <a:lnTo>
                    <a:pt x="3567929" y="4925"/>
                  </a:lnTo>
                  <a:lnTo>
                    <a:pt x="3550889" y="4925"/>
                  </a:lnTo>
                  <a:close/>
                  <a:moveTo>
                    <a:pt x="3584969" y="4925"/>
                  </a:moveTo>
                  <a:lnTo>
                    <a:pt x="3602009" y="4925"/>
                  </a:lnTo>
                  <a:lnTo>
                    <a:pt x="3584969" y="4925"/>
                  </a:lnTo>
                  <a:close/>
                  <a:moveTo>
                    <a:pt x="3619049" y="4925"/>
                  </a:moveTo>
                  <a:lnTo>
                    <a:pt x="3636089" y="4925"/>
                  </a:lnTo>
                  <a:lnTo>
                    <a:pt x="3619049" y="4925"/>
                  </a:lnTo>
                  <a:close/>
                  <a:moveTo>
                    <a:pt x="3653129" y="4925"/>
                  </a:moveTo>
                  <a:lnTo>
                    <a:pt x="3670169" y="4925"/>
                  </a:lnTo>
                  <a:lnTo>
                    <a:pt x="3653129" y="4925"/>
                  </a:lnTo>
                  <a:close/>
                  <a:moveTo>
                    <a:pt x="3687209" y="4925"/>
                  </a:moveTo>
                  <a:lnTo>
                    <a:pt x="3704249" y="4925"/>
                  </a:lnTo>
                  <a:lnTo>
                    <a:pt x="3687209" y="4925"/>
                  </a:lnTo>
                  <a:close/>
                  <a:moveTo>
                    <a:pt x="3721289" y="4925"/>
                  </a:moveTo>
                  <a:lnTo>
                    <a:pt x="3738330" y="4925"/>
                  </a:lnTo>
                  <a:lnTo>
                    <a:pt x="3721289" y="4925"/>
                  </a:lnTo>
                  <a:close/>
                  <a:moveTo>
                    <a:pt x="3755370" y="4925"/>
                  </a:moveTo>
                  <a:lnTo>
                    <a:pt x="3772410" y="4925"/>
                  </a:lnTo>
                  <a:lnTo>
                    <a:pt x="3755370" y="4925"/>
                  </a:lnTo>
                  <a:close/>
                  <a:moveTo>
                    <a:pt x="3789450" y="4925"/>
                  </a:moveTo>
                  <a:lnTo>
                    <a:pt x="3806490" y="4925"/>
                  </a:lnTo>
                  <a:lnTo>
                    <a:pt x="3789450" y="4925"/>
                  </a:lnTo>
                  <a:close/>
                  <a:moveTo>
                    <a:pt x="3823530" y="4925"/>
                  </a:moveTo>
                  <a:lnTo>
                    <a:pt x="3840570" y="4925"/>
                  </a:lnTo>
                  <a:lnTo>
                    <a:pt x="3823530" y="4925"/>
                  </a:lnTo>
                  <a:close/>
                  <a:moveTo>
                    <a:pt x="3857610" y="4925"/>
                  </a:moveTo>
                  <a:lnTo>
                    <a:pt x="3874650" y="4925"/>
                  </a:lnTo>
                  <a:lnTo>
                    <a:pt x="3857610" y="4925"/>
                  </a:lnTo>
                  <a:close/>
                  <a:moveTo>
                    <a:pt x="3891690" y="4925"/>
                  </a:moveTo>
                  <a:lnTo>
                    <a:pt x="3908730" y="4925"/>
                  </a:lnTo>
                  <a:lnTo>
                    <a:pt x="3891690" y="4925"/>
                  </a:lnTo>
                  <a:close/>
                  <a:moveTo>
                    <a:pt x="3925770" y="4925"/>
                  </a:moveTo>
                  <a:lnTo>
                    <a:pt x="3942810" y="4925"/>
                  </a:lnTo>
                  <a:lnTo>
                    <a:pt x="3925770" y="4925"/>
                  </a:lnTo>
                  <a:close/>
                  <a:moveTo>
                    <a:pt x="3959850" y="4925"/>
                  </a:moveTo>
                  <a:lnTo>
                    <a:pt x="3976891" y="4925"/>
                  </a:lnTo>
                  <a:lnTo>
                    <a:pt x="3959850" y="4925"/>
                  </a:lnTo>
                  <a:close/>
                  <a:moveTo>
                    <a:pt x="3993931" y="4925"/>
                  </a:moveTo>
                  <a:lnTo>
                    <a:pt x="4010971" y="4925"/>
                  </a:lnTo>
                  <a:lnTo>
                    <a:pt x="3993931" y="4925"/>
                  </a:lnTo>
                  <a:close/>
                  <a:moveTo>
                    <a:pt x="4028011" y="4925"/>
                  </a:moveTo>
                  <a:lnTo>
                    <a:pt x="4045051" y="4925"/>
                  </a:lnTo>
                  <a:lnTo>
                    <a:pt x="4028011" y="4925"/>
                  </a:lnTo>
                  <a:close/>
                  <a:moveTo>
                    <a:pt x="4062091" y="4925"/>
                  </a:moveTo>
                  <a:lnTo>
                    <a:pt x="4079131" y="4925"/>
                  </a:lnTo>
                  <a:lnTo>
                    <a:pt x="4062091" y="4925"/>
                  </a:lnTo>
                  <a:close/>
                  <a:moveTo>
                    <a:pt x="4096171" y="4925"/>
                  </a:moveTo>
                  <a:lnTo>
                    <a:pt x="4113211" y="4925"/>
                  </a:lnTo>
                  <a:lnTo>
                    <a:pt x="4096171" y="4925"/>
                  </a:lnTo>
                  <a:close/>
                  <a:moveTo>
                    <a:pt x="4130251" y="4925"/>
                  </a:moveTo>
                  <a:lnTo>
                    <a:pt x="4147291" y="4925"/>
                  </a:lnTo>
                  <a:lnTo>
                    <a:pt x="4130251" y="4925"/>
                  </a:lnTo>
                  <a:close/>
                  <a:moveTo>
                    <a:pt x="4164331" y="4925"/>
                  </a:moveTo>
                  <a:lnTo>
                    <a:pt x="4181371" y="4925"/>
                  </a:lnTo>
                  <a:lnTo>
                    <a:pt x="4164331" y="4925"/>
                  </a:lnTo>
                  <a:close/>
                  <a:moveTo>
                    <a:pt x="4198412" y="4925"/>
                  </a:moveTo>
                  <a:lnTo>
                    <a:pt x="4215452" y="4925"/>
                  </a:lnTo>
                  <a:lnTo>
                    <a:pt x="4198412" y="4925"/>
                  </a:lnTo>
                  <a:close/>
                  <a:moveTo>
                    <a:pt x="4232492" y="4925"/>
                  </a:moveTo>
                  <a:lnTo>
                    <a:pt x="4249532" y="4925"/>
                  </a:lnTo>
                  <a:lnTo>
                    <a:pt x="4232492" y="4925"/>
                  </a:lnTo>
                  <a:close/>
                  <a:moveTo>
                    <a:pt x="4266572" y="4925"/>
                  </a:moveTo>
                  <a:lnTo>
                    <a:pt x="4283612" y="4925"/>
                  </a:lnTo>
                  <a:lnTo>
                    <a:pt x="4266572" y="4925"/>
                  </a:lnTo>
                  <a:close/>
                  <a:moveTo>
                    <a:pt x="4300652" y="4925"/>
                  </a:moveTo>
                  <a:lnTo>
                    <a:pt x="4317692" y="4925"/>
                  </a:lnTo>
                  <a:lnTo>
                    <a:pt x="4300652" y="4925"/>
                  </a:lnTo>
                  <a:close/>
                  <a:moveTo>
                    <a:pt x="4334732" y="4925"/>
                  </a:moveTo>
                  <a:lnTo>
                    <a:pt x="4351772" y="4925"/>
                  </a:lnTo>
                  <a:lnTo>
                    <a:pt x="4334732" y="4925"/>
                  </a:lnTo>
                  <a:close/>
                  <a:moveTo>
                    <a:pt x="4368812" y="4925"/>
                  </a:moveTo>
                  <a:lnTo>
                    <a:pt x="4385852" y="4925"/>
                  </a:lnTo>
                  <a:lnTo>
                    <a:pt x="4368812" y="4925"/>
                  </a:lnTo>
                  <a:close/>
                  <a:moveTo>
                    <a:pt x="4402892" y="4925"/>
                  </a:moveTo>
                  <a:lnTo>
                    <a:pt x="4419932" y="4925"/>
                  </a:lnTo>
                  <a:lnTo>
                    <a:pt x="4402892" y="4925"/>
                  </a:lnTo>
                  <a:close/>
                  <a:moveTo>
                    <a:pt x="4436973" y="4925"/>
                  </a:moveTo>
                  <a:lnTo>
                    <a:pt x="4454013" y="4925"/>
                  </a:lnTo>
                  <a:lnTo>
                    <a:pt x="4436973" y="4925"/>
                  </a:lnTo>
                  <a:close/>
                  <a:moveTo>
                    <a:pt x="4471053" y="4925"/>
                  </a:moveTo>
                  <a:lnTo>
                    <a:pt x="4488093" y="4925"/>
                  </a:lnTo>
                  <a:lnTo>
                    <a:pt x="4471053" y="4925"/>
                  </a:lnTo>
                  <a:close/>
                  <a:moveTo>
                    <a:pt x="4505133" y="4925"/>
                  </a:moveTo>
                  <a:lnTo>
                    <a:pt x="4522173" y="4925"/>
                  </a:lnTo>
                  <a:lnTo>
                    <a:pt x="4505133" y="4925"/>
                  </a:lnTo>
                  <a:close/>
                  <a:moveTo>
                    <a:pt x="4539213" y="4925"/>
                  </a:moveTo>
                  <a:lnTo>
                    <a:pt x="4556253" y="4925"/>
                  </a:lnTo>
                  <a:lnTo>
                    <a:pt x="4539213" y="4925"/>
                  </a:lnTo>
                  <a:close/>
                  <a:moveTo>
                    <a:pt x="4573293" y="4925"/>
                  </a:moveTo>
                  <a:lnTo>
                    <a:pt x="4590333" y="4925"/>
                  </a:lnTo>
                  <a:lnTo>
                    <a:pt x="4573293" y="4925"/>
                  </a:lnTo>
                  <a:close/>
                  <a:moveTo>
                    <a:pt x="4607373" y="4925"/>
                  </a:moveTo>
                  <a:lnTo>
                    <a:pt x="4624413" y="4925"/>
                  </a:lnTo>
                  <a:lnTo>
                    <a:pt x="4607373" y="4925"/>
                  </a:lnTo>
                  <a:close/>
                  <a:moveTo>
                    <a:pt x="4641453" y="4925"/>
                  </a:moveTo>
                  <a:lnTo>
                    <a:pt x="4658494" y="4925"/>
                  </a:lnTo>
                  <a:lnTo>
                    <a:pt x="4641453" y="4925"/>
                  </a:lnTo>
                  <a:close/>
                  <a:moveTo>
                    <a:pt x="4675534" y="4925"/>
                  </a:moveTo>
                  <a:lnTo>
                    <a:pt x="4692574" y="4925"/>
                  </a:lnTo>
                  <a:lnTo>
                    <a:pt x="4675534" y="4925"/>
                  </a:lnTo>
                  <a:close/>
                  <a:moveTo>
                    <a:pt x="4709614" y="4925"/>
                  </a:moveTo>
                  <a:lnTo>
                    <a:pt x="4726654" y="4925"/>
                  </a:lnTo>
                  <a:lnTo>
                    <a:pt x="4709614" y="4925"/>
                  </a:lnTo>
                  <a:close/>
                  <a:moveTo>
                    <a:pt x="4743694" y="4925"/>
                  </a:moveTo>
                  <a:lnTo>
                    <a:pt x="4760734" y="4925"/>
                  </a:lnTo>
                  <a:lnTo>
                    <a:pt x="4743694" y="4925"/>
                  </a:lnTo>
                  <a:close/>
                  <a:moveTo>
                    <a:pt x="4777774" y="4925"/>
                  </a:moveTo>
                  <a:lnTo>
                    <a:pt x="4794814" y="4925"/>
                  </a:lnTo>
                  <a:lnTo>
                    <a:pt x="4777774" y="4925"/>
                  </a:lnTo>
                  <a:close/>
                  <a:moveTo>
                    <a:pt x="4811854" y="4925"/>
                  </a:moveTo>
                  <a:lnTo>
                    <a:pt x="4828894" y="4925"/>
                  </a:lnTo>
                  <a:lnTo>
                    <a:pt x="4811854" y="4925"/>
                  </a:lnTo>
                  <a:close/>
                  <a:moveTo>
                    <a:pt x="4845934" y="4925"/>
                  </a:moveTo>
                  <a:lnTo>
                    <a:pt x="4862974" y="4925"/>
                  </a:lnTo>
                  <a:lnTo>
                    <a:pt x="4845934" y="4925"/>
                  </a:lnTo>
                  <a:close/>
                  <a:moveTo>
                    <a:pt x="4880015" y="4925"/>
                  </a:moveTo>
                  <a:lnTo>
                    <a:pt x="4897055" y="4925"/>
                  </a:lnTo>
                  <a:lnTo>
                    <a:pt x="4880015" y="4925"/>
                  </a:lnTo>
                  <a:close/>
                  <a:moveTo>
                    <a:pt x="4914095" y="4925"/>
                  </a:moveTo>
                  <a:lnTo>
                    <a:pt x="4931135" y="4925"/>
                  </a:lnTo>
                  <a:lnTo>
                    <a:pt x="4914095" y="4925"/>
                  </a:lnTo>
                  <a:close/>
                  <a:moveTo>
                    <a:pt x="4948175" y="4925"/>
                  </a:moveTo>
                  <a:lnTo>
                    <a:pt x="4965215" y="4925"/>
                  </a:lnTo>
                  <a:lnTo>
                    <a:pt x="4948175" y="4925"/>
                  </a:lnTo>
                  <a:close/>
                  <a:moveTo>
                    <a:pt x="4982255" y="4925"/>
                  </a:moveTo>
                  <a:lnTo>
                    <a:pt x="4999295" y="4925"/>
                  </a:lnTo>
                  <a:lnTo>
                    <a:pt x="4982255" y="4925"/>
                  </a:lnTo>
                  <a:close/>
                  <a:moveTo>
                    <a:pt x="5016335" y="4925"/>
                  </a:moveTo>
                  <a:lnTo>
                    <a:pt x="5033375" y="4925"/>
                  </a:lnTo>
                  <a:lnTo>
                    <a:pt x="5016335" y="4925"/>
                  </a:lnTo>
                  <a:close/>
                  <a:moveTo>
                    <a:pt x="5050415" y="4925"/>
                  </a:moveTo>
                  <a:lnTo>
                    <a:pt x="5067455" y="4925"/>
                  </a:lnTo>
                  <a:lnTo>
                    <a:pt x="5050415" y="4925"/>
                  </a:lnTo>
                  <a:close/>
                  <a:moveTo>
                    <a:pt x="5084495" y="4925"/>
                  </a:moveTo>
                  <a:lnTo>
                    <a:pt x="5101536" y="4925"/>
                  </a:lnTo>
                  <a:lnTo>
                    <a:pt x="5084495" y="4925"/>
                  </a:lnTo>
                  <a:close/>
                  <a:moveTo>
                    <a:pt x="5118576" y="4925"/>
                  </a:moveTo>
                  <a:lnTo>
                    <a:pt x="5135616" y="4925"/>
                  </a:lnTo>
                  <a:lnTo>
                    <a:pt x="5118576" y="4925"/>
                  </a:lnTo>
                  <a:close/>
                  <a:moveTo>
                    <a:pt x="5152656" y="4925"/>
                  </a:moveTo>
                  <a:lnTo>
                    <a:pt x="5169696" y="4925"/>
                  </a:lnTo>
                  <a:lnTo>
                    <a:pt x="5152656" y="4925"/>
                  </a:lnTo>
                  <a:close/>
                  <a:moveTo>
                    <a:pt x="5186736" y="4925"/>
                  </a:moveTo>
                  <a:lnTo>
                    <a:pt x="5203776" y="4925"/>
                  </a:lnTo>
                  <a:lnTo>
                    <a:pt x="5186736" y="4925"/>
                  </a:lnTo>
                  <a:close/>
                  <a:moveTo>
                    <a:pt x="5220816" y="4925"/>
                  </a:moveTo>
                  <a:lnTo>
                    <a:pt x="5237856" y="4925"/>
                  </a:lnTo>
                  <a:lnTo>
                    <a:pt x="5220816" y="4925"/>
                  </a:lnTo>
                  <a:close/>
                  <a:moveTo>
                    <a:pt x="5254896" y="4925"/>
                  </a:moveTo>
                  <a:lnTo>
                    <a:pt x="5271936" y="4925"/>
                  </a:lnTo>
                  <a:lnTo>
                    <a:pt x="5254896" y="4925"/>
                  </a:lnTo>
                  <a:close/>
                  <a:moveTo>
                    <a:pt x="5288976" y="4925"/>
                  </a:moveTo>
                  <a:lnTo>
                    <a:pt x="5306016" y="4925"/>
                  </a:lnTo>
                  <a:lnTo>
                    <a:pt x="5288976" y="4925"/>
                  </a:lnTo>
                  <a:close/>
                  <a:moveTo>
                    <a:pt x="5323057" y="4925"/>
                  </a:moveTo>
                  <a:lnTo>
                    <a:pt x="5340097" y="4925"/>
                  </a:lnTo>
                  <a:lnTo>
                    <a:pt x="5323057" y="4925"/>
                  </a:lnTo>
                  <a:close/>
                  <a:moveTo>
                    <a:pt x="5357137" y="4925"/>
                  </a:moveTo>
                  <a:lnTo>
                    <a:pt x="5374177" y="4925"/>
                  </a:lnTo>
                  <a:lnTo>
                    <a:pt x="5357137" y="4925"/>
                  </a:lnTo>
                  <a:close/>
                  <a:moveTo>
                    <a:pt x="5391217" y="4925"/>
                  </a:moveTo>
                  <a:lnTo>
                    <a:pt x="5408257" y="4925"/>
                  </a:lnTo>
                  <a:lnTo>
                    <a:pt x="5391217" y="4925"/>
                  </a:lnTo>
                  <a:close/>
                  <a:moveTo>
                    <a:pt x="5425297" y="4925"/>
                  </a:moveTo>
                  <a:lnTo>
                    <a:pt x="5442337" y="4925"/>
                  </a:lnTo>
                  <a:lnTo>
                    <a:pt x="5425297" y="4925"/>
                  </a:lnTo>
                  <a:close/>
                  <a:moveTo>
                    <a:pt x="5459377" y="4925"/>
                  </a:moveTo>
                  <a:lnTo>
                    <a:pt x="5476417" y="4925"/>
                  </a:lnTo>
                  <a:lnTo>
                    <a:pt x="5459377" y="4925"/>
                  </a:lnTo>
                  <a:close/>
                  <a:moveTo>
                    <a:pt x="5493457" y="4925"/>
                  </a:moveTo>
                  <a:lnTo>
                    <a:pt x="5510497" y="4925"/>
                  </a:lnTo>
                  <a:lnTo>
                    <a:pt x="5493457" y="4925"/>
                  </a:lnTo>
                  <a:close/>
                  <a:moveTo>
                    <a:pt x="5527537" y="4925"/>
                  </a:moveTo>
                  <a:lnTo>
                    <a:pt x="5544577" y="4925"/>
                  </a:lnTo>
                  <a:lnTo>
                    <a:pt x="5527537" y="4925"/>
                  </a:lnTo>
                  <a:close/>
                  <a:moveTo>
                    <a:pt x="5561618" y="4925"/>
                  </a:moveTo>
                  <a:lnTo>
                    <a:pt x="5578658" y="4925"/>
                  </a:lnTo>
                  <a:lnTo>
                    <a:pt x="5561618" y="4925"/>
                  </a:lnTo>
                  <a:close/>
                  <a:moveTo>
                    <a:pt x="5595698" y="4925"/>
                  </a:moveTo>
                  <a:lnTo>
                    <a:pt x="5612738" y="4925"/>
                  </a:lnTo>
                  <a:lnTo>
                    <a:pt x="5595698" y="4925"/>
                  </a:lnTo>
                  <a:close/>
                  <a:moveTo>
                    <a:pt x="5629778" y="4925"/>
                  </a:moveTo>
                  <a:lnTo>
                    <a:pt x="5646818" y="4925"/>
                  </a:lnTo>
                  <a:lnTo>
                    <a:pt x="5629778" y="4925"/>
                  </a:lnTo>
                  <a:close/>
                  <a:moveTo>
                    <a:pt x="5663858" y="4925"/>
                  </a:moveTo>
                  <a:lnTo>
                    <a:pt x="5680898" y="4925"/>
                  </a:lnTo>
                  <a:lnTo>
                    <a:pt x="5663858" y="4925"/>
                  </a:lnTo>
                  <a:close/>
                  <a:moveTo>
                    <a:pt x="5697938" y="4925"/>
                  </a:moveTo>
                  <a:lnTo>
                    <a:pt x="5714978" y="4925"/>
                  </a:lnTo>
                  <a:lnTo>
                    <a:pt x="5697938" y="4925"/>
                  </a:lnTo>
                  <a:close/>
                  <a:moveTo>
                    <a:pt x="5732018" y="4925"/>
                  </a:moveTo>
                  <a:lnTo>
                    <a:pt x="5749058" y="4925"/>
                  </a:lnTo>
                  <a:lnTo>
                    <a:pt x="5732018" y="4925"/>
                  </a:lnTo>
                  <a:close/>
                  <a:moveTo>
                    <a:pt x="5766098" y="4925"/>
                  </a:moveTo>
                  <a:lnTo>
                    <a:pt x="5783139" y="4925"/>
                  </a:lnTo>
                  <a:lnTo>
                    <a:pt x="5766098" y="4925"/>
                  </a:lnTo>
                  <a:close/>
                  <a:moveTo>
                    <a:pt x="5786301" y="25907"/>
                  </a:moveTo>
                  <a:lnTo>
                    <a:pt x="5786301" y="45608"/>
                  </a:lnTo>
                  <a:lnTo>
                    <a:pt x="5782031" y="45608"/>
                  </a:lnTo>
                  <a:lnTo>
                    <a:pt x="5782031" y="25907"/>
                  </a:lnTo>
                  <a:close/>
                  <a:moveTo>
                    <a:pt x="5782031" y="65310"/>
                  </a:moveTo>
                  <a:lnTo>
                    <a:pt x="5782031" y="85011"/>
                  </a:lnTo>
                  <a:lnTo>
                    <a:pt x="5777771" y="85011"/>
                  </a:lnTo>
                  <a:lnTo>
                    <a:pt x="5777771" y="65310"/>
                  </a:lnTo>
                  <a:close/>
                  <a:moveTo>
                    <a:pt x="5777771" y="104712"/>
                  </a:moveTo>
                  <a:lnTo>
                    <a:pt x="5777771" y="124413"/>
                  </a:lnTo>
                  <a:lnTo>
                    <a:pt x="5773511" y="124413"/>
                  </a:lnTo>
                  <a:lnTo>
                    <a:pt x="5773511" y="104712"/>
                  </a:lnTo>
                  <a:close/>
                  <a:moveTo>
                    <a:pt x="5773511" y="144114"/>
                  </a:moveTo>
                  <a:lnTo>
                    <a:pt x="5773511" y="163816"/>
                  </a:lnTo>
                  <a:lnTo>
                    <a:pt x="5769251" y="163816"/>
                  </a:lnTo>
                  <a:lnTo>
                    <a:pt x="5769251" y="144114"/>
                  </a:lnTo>
                  <a:close/>
                  <a:moveTo>
                    <a:pt x="5769251" y="183517"/>
                  </a:moveTo>
                  <a:lnTo>
                    <a:pt x="5769251" y="203218"/>
                  </a:lnTo>
                  <a:lnTo>
                    <a:pt x="5764991" y="203218"/>
                  </a:lnTo>
                  <a:lnTo>
                    <a:pt x="5764991" y="183517"/>
                  </a:lnTo>
                  <a:close/>
                  <a:moveTo>
                    <a:pt x="5764991" y="222919"/>
                  </a:moveTo>
                  <a:lnTo>
                    <a:pt x="5764991" y="242621"/>
                  </a:lnTo>
                  <a:lnTo>
                    <a:pt x="5760731" y="242621"/>
                  </a:lnTo>
                  <a:lnTo>
                    <a:pt x="5760731" y="222919"/>
                  </a:lnTo>
                  <a:close/>
                  <a:moveTo>
                    <a:pt x="5760731" y="262322"/>
                  </a:moveTo>
                  <a:lnTo>
                    <a:pt x="5760731" y="282023"/>
                  </a:lnTo>
                  <a:lnTo>
                    <a:pt x="5756471" y="282023"/>
                  </a:lnTo>
                  <a:lnTo>
                    <a:pt x="5756471" y="262322"/>
                  </a:lnTo>
                  <a:close/>
                  <a:moveTo>
                    <a:pt x="5756471" y="301724"/>
                  </a:moveTo>
                  <a:lnTo>
                    <a:pt x="5756471" y="321426"/>
                  </a:lnTo>
                  <a:lnTo>
                    <a:pt x="5752211" y="321426"/>
                  </a:lnTo>
                  <a:lnTo>
                    <a:pt x="5752211" y="301724"/>
                  </a:lnTo>
                  <a:close/>
                  <a:moveTo>
                    <a:pt x="5752211" y="341127"/>
                  </a:moveTo>
                  <a:lnTo>
                    <a:pt x="5752211" y="360828"/>
                  </a:lnTo>
                  <a:lnTo>
                    <a:pt x="5747950" y="360828"/>
                  </a:lnTo>
                  <a:lnTo>
                    <a:pt x="5747950" y="341127"/>
                  </a:lnTo>
                  <a:close/>
                  <a:moveTo>
                    <a:pt x="5747950" y="380529"/>
                  </a:moveTo>
                  <a:lnTo>
                    <a:pt x="5747950" y="400230"/>
                  </a:lnTo>
                  <a:lnTo>
                    <a:pt x="5743691" y="400230"/>
                  </a:lnTo>
                  <a:lnTo>
                    <a:pt x="5743691" y="380529"/>
                  </a:lnTo>
                  <a:close/>
                  <a:moveTo>
                    <a:pt x="5743691" y="419932"/>
                  </a:moveTo>
                  <a:lnTo>
                    <a:pt x="5743691" y="439633"/>
                  </a:lnTo>
                  <a:lnTo>
                    <a:pt x="5739430" y="439633"/>
                  </a:lnTo>
                  <a:lnTo>
                    <a:pt x="5739430" y="419932"/>
                  </a:lnTo>
                  <a:close/>
                  <a:moveTo>
                    <a:pt x="5739430" y="459334"/>
                  </a:moveTo>
                  <a:lnTo>
                    <a:pt x="5739430" y="479035"/>
                  </a:lnTo>
                  <a:lnTo>
                    <a:pt x="5735171" y="479035"/>
                  </a:lnTo>
                  <a:lnTo>
                    <a:pt x="5735171" y="459334"/>
                  </a:lnTo>
                  <a:close/>
                  <a:moveTo>
                    <a:pt x="5735171" y="498737"/>
                  </a:moveTo>
                  <a:lnTo>
                    <a:pt x="5735171" y="518438"/>
                  </a:lnTo>
                  <a:lnTo>
                    <a:pt x="5730910" y="518438"/>
                  </a:lnTo>
                  <a:lnTo>
                    <a:pt x="5730910" y="498737"/>
                  </a:lnTo>
                  <a:close/>
                  <a:moveTo>
                    <a:pt x="5730910" y="538139"/>
                  </a:moveTo>
                  <a:lnTo>
                    <a:pt x="5730910" y="557840"/>
                  </a:lnTo>
                  <a:lnTo>
                    <a:pt x="5726651" y="557840"/>
                  </a:lnTo>
                  <a:lnTo>
                    <a:pt x="5726651" y="538139"/>
                  </a:lnTo>
                  <a:close/>
                  <a:moveTo>
                    <a:pt x="5726651" y="577541"/>
                  </a:moveTo>
                  <a:lnTo>
                    <a:pt x="5726651" y="597243"/>
                  </a:lnTo>
                  <a:lnTo>
                    <a:pt x="5722390" y="597243"/>
                  </a:lnTo>
                  <a:lnTo>
                    <a:pt x="5722390" y="577541"/>
                  </a:lnTo>
                  <a:close/>
                  <a:moveTo>
                    <a:pt x="5722390" y="616944"/>
                  </a:moveTo>
                  <a:lnTo>
                    <a:pt x="5722390" y="636645"/>
                  </a:lnTo>
                  <a:lnTo>
                    <a:pt x="5718131" y="636645"/>
                  </a:lnTo>
                  <a:lnTo>
                    <a:pt x="5718131" y="616944"/>
                  </a:lnTo>
                  <a:close/>
                  <a:moveTo>
                    <a:pt x="5718131" y="656346"/>
                  </a:moveTo>
                  <a:lnTo>
                    <a:pt x="5718131" y="676047"/>
                  </a:lnTo>
                  <a:lnTo>
                    <a:pt x="5713870" y="676047"/>
                  </a:lnTo>
                  <a:lnTo>
                    <a:pt x="5713870" y="656346"/>
                  </a:lnTo>
                  <a:close/>
                  <a:moveTo>
                    <a:pt x="5713870" y="695749"/>
                  </a:moveTo>
                  <a:lnTo>
                    <a:pt x="5713870" y="715450"/>
                  </a:lnTo>
                  <a:lnTo>
                    <a:pt x="5709611" y="715450"/>
                  </a:lnTo>
                  <a:lnTo>
                    <a:pt x="5709611" y="695749"/>
                  </a:lnTo>
                  <a:close/>
                  <a:moveTo>
                    <a:pt x="5709611" y="735151"/>
                  </a:moveTo>
                  <a:lnTo>
                    <a:pt x="5709611" y="754852"/>
                  </a:lnTo>
                  <a:lnTo>
                    <a:pt x="5705350" y="754852"/>
                  </a:lnTo>
                  <a:lnTo>
                    <a:pt x="5705350" y="735151"/>
                  </a:lnTo>
                  <a:close/>
                  <a:moveTo>
                    <a:pt x="5705350" y="774554"/>
                  </a:moveTo>
                  <a:lnTo>
                    <a:pt x="5705350" y="794255"/>
                  </a:lnTo>
                  <a:lnTo>
                    <a:pt x="5701091" y="794255"/>
                  </a:lnTo>
                  <a:lnTo>
                    <a:pt x="5701091" y="774554"/>
                  </a:lnTo>
                  <a:close/>
                  <a:moveTo>
                    <a:pt x="5701091" y="813956"/>
                  </a:moveTo>
                  <a:lnTo>
                    <a:pt x="5701091" y="833657"/>
                  </a:lnTo>
                  <a:lnTo>
                    <a:pt x="5696830" y="833657"/>
                  </a:lnTo>
                  <a:lnTo>
                    <a:pt x="5696830" y="813956"/>
                  </a:lnTo>
                  <a:close/>
                  <a:moveTo>
                    <a:pt x="5696830" y="853359"/>
                  </a:moveTo>
                  <a:lnTo>
                    <a:pt x="5696830" y="873060"/>
                  </a:lnTo>
                  <a:lnTo>
                    <a:pt x="5692571" y="873060"/>
                  </a:lnTo>
                  <a:lnTo>
                    <a:pt x="5692571" y="853359"/>
                  </a:lnTo>
                  <a:close/>
                  <a:moveTo>
                    <a:pt x="5692571" y="892761"/>
                  </a:moveTo>
                  <a:lnTo>
                    <a:pt x="5692571" y="912462"/>
                  </a:lnTo>
                  <a:lnTo>
                    <a:pt x="5688310" y="912462"/>
                  </a:lnTo>
                  <a:lnTo>
                    <a:pt x="5688310" y="892761"/>
                  </a:lnTo>
                  <a:close/>
                  <a:moveTo>
                    <a:pt x="5688310" y="932163"/>
                  </a:moveTo>
                  <a:lnTo>
                    <a:pt x="5688310" y="951865"/>
                  </a:lnTo>
                  <a:lnTo>
                    <a:pt x="5684050" y="951865"/>
                  </a:lnTo>
                  <a:lnTo>
                    <a:pt x="5684050" y="932163"/>
                  </a:lnTo>
                  <a:close/>
                  <a:moveTo>
                    <a:pt x="5684050" y="971566"/>
                  </a:moveTo>
                  <a:lnTo>
                    <a:pt x="5684050" y="991267"/>
                  </a:lnTo>
                  <a:lnTo>
                    <a:pt x="5679790" y="991267"/>
                  </a:lnTo>
                  <a:lnTo>
                    <a:pt x="5679790" y="971566"/>
                  </a:lnTo>
                  <a:close/>
                  <a:moveTo>
                    <a:pt x="5679790" y="1010968"/>
                  </a:moveTo>
                  <a:lnTo>
                    <a:pt x="5679790" y="1030670"/>
                  </a:lnTo>
                  <a:lnTo>
                    <a:pt x="5675530" y="1030670"/>
                  </a:lnTo>
                  <a:lnTo>
                    <a:pt x="5675530" y="1010968"/>
                  </a:lnTo>
                  <a:close/>
                  <a:moveTo>
                    <a:pt x="5675530" y="1050371"/>
                  </a:moveTo>
                  <a:lnTo>
                    <a:pt x="5675530" y="1070072"/>
                  </a:lnTo>
                  <a:lnTo>
                    <a:pt x="5671270" y="1070072"/>
                  </a:lnTo>
                  <a:lnTo>
                    <a:pt x="5671270" y="1050371"/>
                  </a:lnTo>
                  <a:close/>
                  <a:moveTo>
                    <a:pt x="5671270" y="1089773"/>
                  </a:moveTo>
                  <a:lnTo>
                    <a:pt x="5671270" y="1109474"/>
                  </a:lnTo>
                  <a:lnTo>
                    <a:pt x="5667010" y="1109474"/>
                  </a:lnTo>
                  <a:lnTo>
                    <a:pt x="5667010" y="1089773"/>
                  </a:lnTo>
                  <a:close/>
                  <a:moveTo>
                    <a:pt x="5667010" y="1129176"/>
                  </a:moveTo>
                  <a:lnTo>
                    <a:pt x="5667010" y="1148877"/>
                  </a:lnTo>
                  <a:lnTo>
                    <a:pt x="5662750" y="1148877"/>
                  </a:lnTo>
                  <a:lnTo>
                    <a:pt x="5662750" y="1129176"/>
                  </a:lnTo>
                  <a:close/>
                  <a:moveTo>
                    <a:pt x="5662750" y="1168578"/>
                  </a:moveTo>
                  <a:lnTo>
                    <a:pt x="5662750" y="1188279"/>
                  </a:lnTo>
                  <a:lnTo>
                    <a:pt x="5658490" y="1188279"/>
                  </a:lnTo>
                  <a:lnTo>
                    <a:pt x="5658490" y="1168578"/>
                  </a:lnTo>
                  <a:close/>
                  <a:moveTo>
                    <a:pt x="5658490" y="1207981"/>
                  </a:moveTo>
                  <a:lnTo>
                    <a:pt x="5658490" y="1227682"/>
                  </a:lnTo>
                  <a:lnTo>
                    <a:pt x="5654230" y="1227682"/>
                  </a:lnTo>
                  <a:lnTo>
                    <a:pt x="5654230" y="1207981"/>
                  </a:lnTo>
                  <a:close/>
                  <a:moveTo>
                    <a:pt x="5654230" y="1247383"/>
                  </a:moveTo>
                  <a:lnTo>
                    <a:pt x="5654230" y="1267084"/>
                  </a:lnTo>
                  <a:lnTo>
                    <a:pt x="5649970" y="1267084"/>
                  </a:lnTo>
                  <a:lnTo>
                    <a:pt x="5649970" y="1247383"/>
                  </a:lnTo>
                  <a:close/>
                  <a:moveTo>
                    <a:pt x="5649970" y="1286786"/>
                  </a:moveTo>
                  <a:lnTo>
                    <a:pt x="5649970" y="1306487"/>
                  </a:lnTo>
                  <a:lnTo>
                    <a:pt x="5645710" y="1306487"/>
                  </a:lnTo>
                  <a:lnTo>
                    <a:pt x="5645710" y="1286786"/>
                  </a:lnTo>
                  <a:close/>
                  <a:moveTo>
                    <a:pt x="5645710" y="1326188"/>
                  </a:moveTo>
                  <a:lnTo>
                    <a:pt x="5645710" y="1345889"/>
                  </a:lnTo>
                  <a:lnTo>
                    <a:pt x="5641450" y="1345889"/>
                  </a:lnTo>
                  <a:lnTo>
                    <a:pt x="5641450" y="1326188"/>
                  </a:lnTo>
                  <a:close/>
                  <a:moveTo>
                    <a:pt x="5641450" y="1365590"/>
                  </a:moveTo>
                  <a:lnTo>
                    <a:pt x="5641450" y="1385292"/>
                  </a:lnTo>
                  <a:lnTo>
                    <a:pt x="5637190" y="1385292"/>
                  </a:lnTo>
                  <a:lnTo>
                    <a:pt x="5637190" y="1365590"/>
                  </a:lnTo>
                  <a:close/>
                  <a:moveTo>
                    <a:pt x="5637190" y="1404993"/>
                  </a:moveTo>
                  <a:lnTo>
                    <a:pt x="5637190" y="1424694"/>
                  </a:lnTo>
                  <a:lnTo>
                    <a:pt x="5632930" y="1424694"/>
                  </a:lnTo>
                  <a:lnTo>
                    <a:pt x="5632930" y="1404993"/>
                  </a:lnTo>
                  <a:close/>
                  <a:moveTo>
                    <a:pt x="5632930" y="1444395"/>
                  </a:moveTo>
                  <a:lnTo>
                    <a:pt x="5632930" y="1464097"/>
                  </a:lnTo>
                  <a:lnTo>
                    <a:pt x="5628670" y="1464097"/>
                  </a:lnTo>
                  <a:lnTo>
                    <a:pt x="5628670" y="1444395"/>
                  </a:lnTo>
                  <a:close/>
                  <a:moveTo>
                    <a:pt x="5628670" y="1483798"/>
                  </a:moveTo>
                  <a:lnTo>
                    <a:pt x="5628670" y="1503499"/>
                  </a:lnTo>
                  <a:lnTo>
                    <a:pt x="5624410" y="1503499"/>
                  </a:lnTo>
                  <a:lnTo>
                    <a:pt x="5624410" y="1483798"/>
                  </a:lnTo>
                  <a:close/>
                  <a:moveTo>
                    <a:pt x="5624410" y="1523200"/>
                  </a:moveTo>
                  <a:lnTo>
                    <a:pt x="5624410" y="1542902"/>
                  </a:lnTo>
                  <a:lnTo>
                    <a:pt x="5620150" y="1542902"/>
                  </a:lnTo>
                  <a:lnTo>
                    <a:pt x="5620150" y="1523200"/>
                  </a:lnTo>
                  <a:close/>
                  <a:moveTo>
                    <a:pt x="5620150" y="1562603"/>
                  </a:moveTo>
                  <a:lnTo>
                    <a:pt x="5620150" y="1582304"/>
                  </a:lnTo>
                  <a:lnTo>
                    <a:pt x="5615890" y="1582304"/>
                  </a:lnTo>
                  <a:lnTo>
                    <a:pt x="5615890" y="1562603"/>
                  </a:lnTo>
                  <a:close/>
                  <a:moveTo>
                    <a:pt x="5615890" y="1602005"/>
                  </a:moveTo>
                  <a:lnTo>
                    <a:pt x="5615890" y="1621706"/>
                  </a:lnTo>
                  <a:lnTo>
                    <a:pt x="5611630" y="1621706"/>
                  </a:lnTo>
                  <a:lnTo>
                    <a:pt x="5611630" y="1602005"/>
                  </a:lnTo>
                  <a:close/>
                  <a:moveTo>
                    <a:pt x="5611630" y="1641408"/>
                  </a:moveTo>
                  <a:lnTo>
                    <a:pt x="5611630" y="1661109"/>
                  </a:lnTo>
                  <a:lnTo>
                    <a:pt x="5607370" y="1661109"/>
                  </a:lnTo>
                  <a:lnTo>
                    <a:pt x="5607370" y="1641408"/>
                  </a:lnTo>
                  <a:close/>
                  <a:moveTo>
                    <a:pt x="5607370" y="1680810"/>
                  </a:moveTo>
                  <a:lnTo>
                    <a:pt x="5607370" y="1700511"/>
                  </a:lnTo>
                  <a:lnTo>
                    <a:pt x="5603110" y="1700511"/>
                  </a:lnTo>
                  <a:lnTo>
                    <a:pt x="5603110" y="1680810"/>
                  </a:lnTo>
                  <a:close/>
                  <a:moveTo>
                    <a:pt x="5603110" y="1720212"/>
                  </a:moveTo>
                  <a:lnTo>
                    <a:pt x="5603110" y="1739914"/>
                  </a:lnTo>
                  <a:lnTo>
                    <a:pt x="5598850" y="1739914"/>
                  </a:lnTo>
                  <a:lnTo>
                    <a:pt x="5598850" y="1720212"/>
                  </a:lnTo>
                  <a:close/>
                  <a:moveTo>
                    <a:pt x="5598850" y="1759615"/>
                  </a:moveTo>
                  <a:lnTo>
                    <a:pt x="5598850" y="1779316"/>
                  </a:lnTo>
                  <a:lnTo>
                    <a:pt x="5594590" y="1779316"/>
                  </a:lnTo>
                  <a:lnTo>
                    <a:pt x="5594590" y="1759615"/>
                  </a:lnTo>
                  <a:close/>
                  <a:moveTo>
                    <a:pt x="5594590" y="1799018"/>
                  </a:moveTo>
                  <a:lnTo>
                    <a:pt x="5594590" y="1818719"/>
                  </a:lnTo>
                  <a:lnTo>
                    <a:pt x="5590330" y="1818719"/>
                  </a:lnTo>
                  <a:lnTo>
                    <a:pt x="5590330" y="1799018"/>
                  </a:lnTo>
                  <a:close/>
                  <a:moveTo>
                    <a:pt x="5590330" y="1838420"/>
                  </a:moveTo>
                  <a:lnTo>
                    <a:pt x="5590330" y="1858121"/>
                  </a:lnTo>
                  <a:lnTo>
                    <a:pt x="5586070" y="1858121"/>
                  </a:lnTo>
                  <a:lnTo>
                    <a:pt x="5586070" y="1838420"/>
                  </a:lnTo>
                  <a:close/>
                  <a:moveTo>
                    <a:pt x="5586070" y="1877822"/>
                  </a:moveTo>
                  <a:lnTo>
                    <a:pt x="5586070" y="1897524"/>
                  </a:lnTo>
                  <a:lnTo>
                    <a:pt x="5581810" y="1897524"/>
                  </a:lnTo>
                  <a:lnTo>
                    <a:pt x="5581810" y="1877822"/>
                  </a:lnTo>
                  <a:close/>
                  <a:moveTo>
                    <a:pt x="5581810" y="1917225"/>
                  </a:moveTo>
                  <a:lnTo>
                    <a:pt x="5581810" y="1936926"/>
                  </a:lnTo>
                  <a:lnTo>
                    <a:pt x="5577550" y="1936926"/>
                  </a:lnTo>
                  <a:lnTo>
                    <a:pt x="5577550" y="1917225"/>
                  </a:lnTo>
                  <a:close/>
                  <a:moveTo>
                    <a:pt x="5577550" y="1956627"/>
                  </a:moveTo>
                  <a:lnTo>
                    <a:pt x="5577550" y="1976328"/>
                  </a:lnTo>
                  <a:lnTo>
                    <a:pt x="5573290" y="1976328"/>
                  </a:lnTo>
                  <a:lnTo>
                    <a:pt x="5573290" y="1956627"/>
                  </a:lnTo>
                  <a:close/>
                  <a:moveTo>
                    <a:pt x="5573290" y="1996030"/>
                  </a:moveTo>
                  <a:lnTo>
                    <a:pt x="5573290" y="2015731"/>
                  </a:lnTo>
                  <a:lnTo>
                    <a:pt x="5569030" y="2015731"/>
                  </a:lnTo>
                  <a:lnTo>
                    <a:pt x="5569030" y="1996030"/>
                  </a:lnTo>
                  <a:close/>
                  <a:moveTo>
                    <a:pt x="5569030" y="2035432"/>
                  </a:moveTo>
                  <a:lnTo>
                    <a:pt x="5569030" y="2055133"/>
                  </a:lnTo>
                  <a:lnTo>
                    <a:pt x="5564770" y="2055133"/>
                  </a:lnTo>
                  <a:lnTo>
                    <a:pt x="5564770" y="2035432"/>
                  </a:lnTo>
                  <a:close/>
                  <a:moveTo>
                    <a:pt x="5564770" y="2074835"/>
                  </a:moveTo>
                  <a:lnTo>
                    <a:pt x="5564770" y="2094536"/>
                  </a:lnTo>
                  <a:lnTo>
                    <a:pt x="5560510" y="2094536"/>
                  </a:lnTo>
                  <a:lnTo>
                    <a:pt x="5560510" y="2074835"/>
                  </a:lnTo>
                  <a:close/>
                  <a:moveTo>
                    <a:pt x="5560510" y="2114237"/>
                  </a:moveTo>
                  <a:lnTo>
                    <a:pt x="5560510" y="2133938"/>
                  </a:lnTo>
                  <a:lnTo>
                    <a:pt x="5556250" y="2133938"/>
                  </a:lnTo>
                  <a:lnTo>
                    <a:pt x="5556250" y="2114237"/>
                  </a:lnTo>
                  <a:close/>
                  <a:moveTo>
                    <a:pt x="5556250" y="2153639"/>
                  </a:moveTo>
                  <a:lnTo>
                    <a:pt x="5556250" y="2173341"/>
                  </a:lnTo>
                  <a:lnTo>
                    <a:pt x="5551990" y="2173341"/>
                  </a:lnTo>
                  <a:lnTo>
                    <a:pt x="5551990" y="2153639"/>
                  </a:lnTo>
                  <a:close/>
                  <a:moveTo>
                    <a:pt x="5551990" y="2193042"/>
                  </a:moveTo>
                  <a:lnTo>
                    <a:pt x="5551990" y="2212743"/>
                  </a:lnTo>
                  <a:lnTo>
                    <a:pt x="5547730" y="2212743"/>
                  </a:lnTo>
                  <a:lnTo>
                    <a:pt x="5547730" y="2193042"/>
                  </a:lnTo>
                  <a:close/>
                  <a:moveTo>
                    <a:pt x="5547730" y="2232444"/>
                  </a:moveTo>
                  <a:lnTo>
                    <a:pt x="5547730" y="2252146"/>
                  </a:lnTo>
                  <a:lnTo>
                    <a:pt x="5543470" y="2252146"/>
                  </a:lnTo>
                  <a:lnTo>
                    <a:pt x="5543470" y="2232444"/>
                  </a:lnTo>
                  <a:close/>
                  <a:moveTo>
                    <a:pt x="5543470" y="2271847"/>
                  </a:moveTo>
                  <a:lnTo>
                    <a:pt x="5543470" y="2291548"/>
                  </a:lnTo>
                  <a:lnTo>
                    <a:pt x="5539210" y="2291548"/>
                  </a:lnTo>
                  <a:lnTo>
                    <a:pt x="5539210" y="2271847"/>
                  </a:lnTo>
                  <a:close/>
                  <a:moveTo>
                    <a:pt x="5539210" y="2311249"/>
                  </a:moveTo>
                  <a:lnTo>
                    <a:pt x="5539210" y="2330951"/>
                  </a:lnTo>
                  <a:lnTo>
                    <a:pt x="5534950" y="2330951"/>
                  </a:lnTo>
                  <a:lnTo>
                    <a:pt x="5534950" y="2311249"/>
                  </a:lnTo>
                  <a:close/>
                  <a:moveTo>
                    <a:pt x="5534950" y="2350652"/>
                  </a:moveTo>
                  <a:lnTo>
                    <a:pt x="5534950" y="2370353"/>
                  </a:lnTo>
                  <a:lnTo>
                    <a:pt x="5530690" y="2370353"/>
                  </a:lnTo>
                  <a:lnTo>
                    <a:pt x="5530690" y="2350652"/>
                  </a:lnTo>
                  <a:close/>
                  <a:moveTo>
                    <a:pt x="5530690" y="2390054"/>
                  </a:moveTo>
                  <a:lnTo>
                    <a:pt x="5530690" y="2409755"/>
                  </a:lnTo>
                  <a:lnTo>
                    <a:pt x="5526430" y="2409755"/>
                  </a:lnTo>
                  <a:lnTo>
                    <a:pt x="5526430" y="2390054"/>
                  </a:lnTo>
                  <a:close/>
                  <a:moveTo>
                    <a:pt x="5526430" y="2429457"/>
                  </a:moveTo>
                  <a:lnTo>
                    <a:pt x="5526430" y="2449158"/>
                  </a:lnTo>
                  <a:lnTo>
                    <a:pt x="5522170" y="2449158"/>
                  </a:lnTo>
                  <a:lnTo>
                    <a:pt x="5522170" y="2429457"/>
                  </a:lnTo>
                  <a:close/>
                  <a:moveTo>
                    <a:pt x="5522170" y="2468859"/>
                  </a:moveTo>
                  <a:lnTo>
                    <a:pt x="5522170" y="2488560"/>
                  </a:lnTo>
                  <a:lnTo>
                    <a:pt x="5517909" y="2488560"/>
                  </a:lnTo>
                  <a:lnTo>
                    <a:pt x="5517909" y="2468859"/>
                  </a:lnTo>
                  <a:close/>
                  <a:moveTo>
                    <a:pt x="5517909" y="2508262"/>
                  </a:moveTo>
                  <a:lnTo>
                    <a:pt x="5517909" y="2527963"/>
                  </a:lnTo>
                  <a:lnTo>
                    <a:pt x="5513650" y="2527963"/>
                  </a:lnTo>
                  <a:lnTo>
                    <a:pt x="5513650" y="2508262"/>
                  </a:lnTo>
                  <a:close/>
                  <a:moveTo>
                    <a:pt x="5513650" y="2547664"/>
                  </a:moveTo>
                  <a:lnTo>
                    <a:pt x="5513650" y="2567365"/>
                  </a:lnTo>
                  <a:lnTo>
                    <a:pt x="5509389" y="2567365"/>
                  </a:lnTo>
                  <a:lnTo>
                    <a:pt x="5509389" y="2547664"/>
                  </a:lnTo>
                  <a:close/>
                  <a:moveTo>
                    <a:pt x="5509389" y="2587067"/>
                  </a:moveTo>
                  <a:lnTo>
                    <a:pt x="5509389" y="2607256"/>
                  </a:lnTo>
                  <a:lnTo>
                    <a:pt x="5505130" y="2607256"/>
                  </a:lnTo>
                  <a:lnTo>
                    <a:pt x="5505130" y="2587067"/>
                  </a:lnTo>
                  <a:close/>
                  <a:moveTo>
                    <a:pt x="5486641" y="2611447"/>
                  </a:moveTo>
                  <a:lnTo>
                    <a:pt x="5469601" y="2611447"/>
                  </a:lnTo>
                  <a:lnTo>
                    <a:pt x="5469601" y="2605097"/>
                  </a:lnTo>
                  <a:lnTo>
                    <a:pt x="5486641" y="2605097"/>
                  </a:lnTo>
                  <a:close/>
                  <a:moveTo>
                    <a:pt x="5452561" y="2605097"/>
                  </a:moveTo>
                  <a:lnTo>
                    <a:pt x="5435521" y="2605097"/>
                  </a:lnTo>
                  <a:lnTo>
                    <a:pt x="5435521" y="2600168"/>
                  </a:lnTo>
                  <a:lnTo>
                    <a:pt x="5452561" y="2600168"/>
                  </a:lnTo>
                  <a:close/>
                  <a:moveTo>
                    <a:pt x="5418481" y="2600168"/>
                  </a:moveTo>
                  <a:lnTo>
                    <a:pt x="5401441" y="2600168"/>
                  </a:lnTo>
                  <a:lnTo>
                    <a:pt x="5401441" y="2595242"/>
                  </a:lnTo>
                  <a:lnTo>
                    <a:pt x="5418481" y="2595242"/>
                  </a:lnTo>
                  <a:close/>
                  <a:moveTo>
                    <a:pt x="5384401" y="2595242"/>
                  </a:moveTo>
                  <a:lnTo>
                    <a:pt x="5367361" y="2595242"/>
                  </a:lnTo>
                  <a:lnTo>
                    <a:pt x="5367361" y="2590317"/>
                  </a:lnTo>
                  <a:lnTo>
                    <a:pt x="5384401" y="2590317"/>
                  </a:lnTo>
                  <a:close/>
                  <a:moveTo>
                    <a:pt x="5350320" y="2590317"/>
                  </a:moveTo>
                  <a:lnTo>
                    <a:pt x="5333280" y="2590317"/>
                  </a:lnTo>
                  <a:lnTo>
                    <a:pt x="5333280" y="2585392"/>
                  </a:lnTo>
                  <a:lnTo>
                    <a:pt x="5350320" y="2585392"/>
                  </a:lnTo>
                  <a:close/>
                  <a:moveTo>
                    <a:pt x="5316240" y="2585392"/>
                  </a:moveTo>
                  <a:lnTo>
                    <a:pt x="5299200" y="2585392"/>
                  </a:lnTo>
                  <a:lnTo>
                    <a:pt x="5299200" y="2580466"/>
                  </a:lnTo>
                  <a:lnTo>
                    <a:pt x="5316240" y="2580466"/>
                  </a:lnTo>
                  <a:close/>
                  <a:moveTo>
                    <a:pt x="5282160" y="2580466"/>
                  </a:moveTo>
                  <a:lnTo>
                    <a:pt x="5265120" y="2580466"/>
                  </a:lnTo>
                  <a:lnTo>
                    <a:pt x="5265120" y="2575541"/>
                  </a:lnTo>
                  <a:lnTo>
                    <a:pt x="5282160" y="2575541"/>
                  </a:lnTo>
                  <a:close/>
                  <a:moveTo>
                    <a:pt x="5248080" y="2575541"/>
                  </a:moveTo>
                  <a:lnTo>
                    <a:pt x="5231040" y="2575541"/>
                  </a:lnTo>
                  <a:lnTo>
                    <a:pt x="5231040" y="2570616"/>
                  </a:lnTo>
                  <a:lnTo>
                    <a:pt x="5248080" y="2570616"/>
                  </a:lnTo>
                  <a:close/>
                  <a:moveTo>
                    <a:pt x="5214000" y="2570616"/>
                  </a:moveTo>
                  <a:lnTo>
                    <a:pt x="5196960" y="2570616"/>
                  </a:lnTo>
                  <a:lnTo>
                    <a:pt x="5196960" y="2565690"/>
                  </a:lnTo>
                  <a:lnTo>
                    <a:pt x="5214000" y="2565690"/>
                  </a:lnTo>
                  <a:close/>
                  <a:moveTo>
                    <a:pt x="5179920" y="2565690"/>
                  </a:moveTo>
                  <a:lnTo>
                    <a:pt x="5162880" y="2565690"/>
                  </a:lnTo>
                  <a:lnTo>
                    <a:pt x="5162880" y="2560765"/>
                  </a:lnTo>
                  <a:lnTo>
                    <a:pt x="5179920" y="2560765"/>
                  </a:lnTo>
                  <a:close/>
                  <a:moveTo>
                    <a:pt x="5145840" y="2560765"/>
                  </a:moveTo>
                  <a:lnTo>
                    <a:pt x="5128800" y="2560765"/>
                  </a:lnTo>
                  <a:lnTo>
                    <a:pt x="5128800" y="2555840"/>
                  </a:lnTo>
                  <a:lnTo>
                    <a:pt x="5145840" y="2555840"/>
                  </a:lnTo>
                  <a:close/>
                  <a:moveTo>
                    <a:pt x="5111759" y="2555840"/>
                  </a:moveTo>
                  <a:lnTo>
                    <a:pt x="5094719" y="2555840"/>
                  </a:lnTo>
                  <a:lnTo>
                    <a:pt x="5094719" y="2550915"/>
                  </a:lnTo>
                  <a:lnTo>
                    <a:pt x="5111759" y="2550915"/>
                  </a:lnTo>
                  <a:close/>
                  <a:moveTo>
                    <a:pt x="5077679" y="2550915"/>
                  </a:moveTo>
                  <a:lnTo>
                    <a:pt x="5060639" y="2550915"/>
                  </a:lnTo>
                  <a:lnTo>
                    <a:pt x="5060639" y="2545989"/>
                  </a:lnTo>
                  <a:lnTo>
                    <a:pt x="5077679" y="2545989"/>
                  </a:lnTo>
                  <a:close/>
                  <a:moveTo>
                    <a:pt x="5043599" y="2545989"/>
                  </a:moveTo>
                  <a:lnTo>
                    <a:pt x="5026559" y="2545989"/>
                  </a:lnTo>
                  <a:lnTo>
                    <a:pt x="5026559" y="2541064"/>
                  </a:lnTo>
                  <a:lnTo>
                    <a:pt x="5043599" y="2541064"/>
                  </a:lnTo>
                  <a:close/>
                  <a:moveTo>
                    <a:pt x="5009519" y="2541064"/>
                  </a:moveTo>
                  <a:lnTo>
                    <a:pt x="4992479" y="2541064"/>
                  </a:lnTo>
                  <a:lnTo>
                    <a:pt x="4992479" y="2536139"/>
                  </a:lnTo>
                  <a:lnTo>
                    <a:pt x="5009519" y="2536139"/>
                  </a:lnTo>
                  <a:close/>
                  <a:moveTo>
                    <a:pt x="4975439" y="2536139"/>
                  </a:moveTo>
                  <a:lnTo>
                    <a:pt x="4958399" y="2536139"/>
                  </a:lnTo>
                  <a:lnTo>
                    <a:pt x="4958399" y="2531213"/>
                  </a:lnTo>
                  <a:lnTo>
                    <a:pt x="4975439" y="2531213"/>
                  </a:lnTo>
                  <a:close/>
                  <a:moveTo>
                    <a:pt x="4941359" y="2531213"/>
                  </a:moveTo>
                  <a:lnTo>
                    <a:pt x="4924319" y="2531213"/>
                  </a:lnTo>
                  <a:lnTo>
                    <a:pt x="4924319" y="2526288"/>
                  </a:lnTo>
                  <a:lnTo>
                    <a:pt x="4941359" y="2526288"/>
                  </a:lnTo>
                  <a:close/>
                  <a:moveTo>
                    <a:pt x="4907279" y="2526288"/>
                  </a:moveTo>
                  <a:lnTo>
                    <a:pt x="4890238" y="2526288"/>
                  </a:lnTo>
                  <a:lnTo>
                    <a:pt x="4890238" y="2521363"/>
                  </a:lnTo>
                  <a:lnTo>
                    <a:pt x="4907279" y="2521363"/>
                  </a:lnTo>
                  <a:close/>
                  <a:moveTo>
                    <a:pt x="4873198" y="2521363"/>
                  </a:moveTo>
                  <a:lnTo>
                    <a:pt x="4856158" y="2521363"/>
                  </a:lnTo>
                  <a:lnTo>
                    <a:pt x="4856158" y="2516437"/>
                  </a:lnTo>
                  <a:lnTo>
                    <a:pt x="4873198" y="2516437"/>
                  </a:lnTo>
                  <a:close/>
                  <a:moveTo>
                    <a:pt x="4839118" y="2516437"/>
                  </a:moveTo>
                  <a:lnTo>
                    <a:pt x="4822078" y="2516437"/>
                  </a:lnTo>
                  <a:lnTo>
                    <a:pt x="4822078" y="2511512"/>
                  </a:lnTo>
                  <a:lnTo>
                    <a:pt x="4839118" y="2511512"/>
                  </a:lnTo>
                  <a:close/>
                  <a:moveTo>
                    <a:pt x="4805038" y="2511512"/>
                  </a:moveTo>
                  <a:lnTo>
                    <a:pt x="4787998" y="2511512"/>
                  </a:lnTo>
                  <a:lnTo>
                    <a:pt x="4787998" y="2506587"/>
                  </a:lnTo>
                  <a:lnTo>
                    <a:pt x="4805038" y="2506587"/>
                  </a:lnTo>
                  <a:close/>
                  <a:moveTo>
                    <a:pt x="4770958" y="2506587"/>
                  </a:moveTo>
                  <a:lnTo>
                    <a:pt x="4753918" y="2506587"/>
                  </a:lnTo>
                  <a:lnTo>
                    <a:pt x="4753918" y="2501662"/>
                  </a:lnTo>
                  <a:lnTo>
                    <a:pt x="4770958" y="2501662"/>
                  </a:lnTo>
                  <a:close/>
                  <a:moveTo>
                    <a:pt x="4736878" y="2501662"/>
                  </a:moveTo>
                  <a:lnTo>
                    <a:pt x="4719838" y="2501662"/>
                  </a:lnTo>
                  <a:lnTo>
                    <a:pt x="4719838" y="2496736"/>
                  </a:lnTo>
                  <a:lnTo>
                    <a:pt x="4736878" y="2496736"/>
                  </a:lnTo>
                  <a:close/>
                  <a:moveTo>
                    <a:pt x="4702798" y="2496736"/>
                  </a:moveTo>
                  <a:lnTo>
                    <a:pt x="4685758" y="2496736"/>
                  </a:lnTo>
                  <a:lnTo>
                    <a:pt x="4685758" y="2491811"/>
                  </a:lnTo>
                  <a:lnTo>
                    <a:pt x="4702798" y="2491811"/>
                  </a:lnTo>
                  <a:close/>
                  <a:moveTo>
                    <a:pt x="4668718" y="2491811"/>
                  </a:moveTo>
                  <a:lnTo>
                    <a:pt x="4651677" y="2491811"/>
                  </a:lnTo>
                  <a:lnTo>
                    <a:pt x="4651677" y="2486886"/>
                  </a:lnTo>
                  <a:lnTo>
                    <a:pt x="4668718" y="2486886"/>
                  </a:lnTo>
                  <a:close/>
                  <a:moveTo>
                    <a:pt x="4634637" y="2486886"/>
                  </a:moveTo>
                  <a:lnTo>
                    <a:pt x="4617597" y="2486886"/>
                  </a:lnTo>
                  <a:lnTo>
                    <a:pt x="4617597" y="2481961"/>
                  </a:lnTo>
                  <a:lnTo>
                    <a:pt x="4634637" y="2481961"/>
                  </a:lnTo>
                  <a:close/>
                  <a:moveTo>
                    <a:pt x="4600557" y="2481961"/>
                  </a:moveTo>
                  <a:lnTo>
                    <a:pt x="4583517" y="2481961"/>
                  </a:lnTo>
                  <a:lnTo>
                    <a:pt x="4583517" y="2477035"/>
                  </a:lnTo>
                  <a:lnTo>
                    <a:pt x="4600557" y="2477035"/>
                  </a:lnTo>
                  <a:close/>
                  <a:moveTo>
                    <a:pt x="4566477" y="2477035"/>
                  </a:moveTo>
                  <a:lnTo>
                    <a:pt x="4549437" y="2477035"/>
                  </a:lnTo>
                  <a:lnTo>
                    <a:pt x="4549437" y="2472110"/>
                  </a:lnTo>
                  <a:lnTo>
                    <a:pt x="4566477" y="2472110"/>
                  </a:lnTo>
                  <a:close/>
                  <a:moveTo>
                    <a:pt x="4532397" y="2472110"/>
                  </a:moveTo>
                  <a:lnTo>
                    <a:pt x="4515357" y="2472110"/>
                  </a:lnTo>
                  <a:lnTo>
                    <a:pt x="4515357" y="2467184"/>
                  </a:lnTo>
                  <a:lnTo>
                    <a:pt x="4532397" y="2467184"/>
                  </a:lnTo>
                  <a:close/>
                  <a:moveTo>
                    <a:pt x="4498317" y="2467184"/>
                  </a:moveTo>
                  <a:lnTo>
                    <a:pt x="4481277" y="2467184"/>
                  </a:lnTo>
                  <a:lnTo>
                    <a:pt x="4481277" y="2462259"/>
                  </a:lnTo>
                  <a:lnTo>
                    <a:pt x="4498317" y="2462259"/>
                  </a:lnTo>
                  <a:close/>
                  <a:moveTo>
                    <a:pt x="4464237" y="2462259"/>
                  </a:moveTo>
                  <a:lnTo>
                    <a:pt x="4447197" y="2462259"/>
                  </a:lnTo>
                  <a:lnTo>
                    <a:pt x="4447197" y="2457334"/>
                  </a:lnTo>
                  <a:lnTo>
                    <a:pt x="4464237" y="2457334"/>
                  </a:lnTo>
                  <a:close/>
                  <a:moveTo>
                    <a:pt x="4430156" y="2457334"/>
                  </a:moveTo>
                  <a:lnTo>
                    <a:pt x="4413116" y="2457334"/>
                  </a:lnTo>
                  <a:lnTo>
                    <a:pt x="4413116" y="2452409"/>
                  </a:lnTo>
                  <a:lnTo>
                    <a:pt x="4430156" y="2452409"/>
                  </a:lnTo>
                  <a:close/>
                  <a:moveTo>
                    <a:pt x="4396076" y="2452409"/>
                  </a:moveTo>
                  <a:lnTo>
                    <a:pt x="4379036" y="2452409"/>
                  </a:lnTo>
                  <a:lnTo>
                    <a:pt x="4379036" y="2447483"/>
                  </a:lnTo>
                  <a:lnTo>
                    <a:pt x="4396076" y="2447483"/>
                  </a:lnTo>
                  <a:close/>
                  <a:moveTo>
                    <a:pt x="4361996" y="2447483"/>
                  </a:moveTo>
                  <a:lnTo>
                    <a:pt x="4344956" y="2447483"/>
                  </a:lnTo>
                  <a:lnTo>
                    <a:pt x="4344956" y="2442558"/>
                  </a:lnTo>
                  <a:lnTo>
                    <a:pt x="4361996" y="2442558"/>
                  </a:lnTo>
                  <a:close/>
                  <a:moveTo>
                    <a:pt x="4327916" y="2442558"/>
                  </a:moveTo>
                  <a:lnTo>
                    <a:pt x="4310876" y="2442558"/>
                  </a:lnTo>
                  <a:lnTo>
                    <a:pt x="4310876" y="2437633"/>
                  </a:lnTo>
                  <a:lnTo>
                    <a:pt x="4327916" y="2437633"/>
                  </a:lnTo>
                  <a:close/>
                  <a:moveTo>
                    <a:pt x="4293836" y="2437633"/>
                  </a:moveTo>
                  <a:lnTo>
                    <a:pt x="4276796" y="2437633"/>
                  </a:lnTo>
                  <a:lnTo>
                    <a:pt x="4276796" y="2432707"/>
                  </a:lnTo>
                  <a:lnTo>
                    <a:pt x="4293836" y="2432707"/>
                  </a:lnTo>
                  <a:close/>
                  <a:moveTo>
                    <a:pt x="4259756" y="2432707"/>
                  </a:moveTo>
                  <a:lnTo>
                    <a:pt x="4242716" y="2432707"/>
                  </a:lnTo>
                  <a:lnTo>
                    <a:pt x="4242716" y="2427782"/>
                  </a:lnTo>
                  <a:lnTo>
                    <a:pt x="4259756" y="2427782"/>
                  </a:lnTo>
                  <a:close/>
                  <a:moveTo>
                    <a:pt x="4225676" y="2427782"/>
                  </a:moveTo>
                  <a:lnTo>
                    <a:pt x="4208636" y="2427782"/>
                  </a:lnTo>
                  <a:lnTo>
                    <a:pt x="4208636" y="2422857"/>
                  </a:lnTo>
                  <a:lnTo>
                    <a:pt x="4225676" y="2422857"/>
                  </a:lnTo>
                  <a:close/>
                  <a:moveTo>
                    <a:pt x="4191595" y="2422857"/>
                  </a:moveTo>
                  <a:lnTo>
                    <a:pt x="4174555" y="2422857"/>
                  </a:lnTo>
                  <a:lnTo>
                    <a:pt x="4174555" y="2417931"/>
                  </a:lnTo>
                  <a:lnTo>
                    <a:pt x="4191595" y="2417931"/>
                  </a:lnTo>
                  <a:close/>
                  <a:moveTo>
                    <a:pt x="4157515" y="2417931"/>
                  </a:moveTo>
                  <a:lnTo>
                    <a:pt x="4140475" y="2417931"/>
                  </a:lnTo>
                  <a:lnTo>
                    <a:pt x="4140475" y="2413006"/>
                  </a:lnTo>
                  <a:lnTo>
                    <a:pt x="4157515" y="2413006"/>
                  </a:lnTo>
                  <a:close/>
                  <a:moveTo>
                    <a:pt x="4123435" y="2413006"/>
                  </a:moveTo>
                  <a:lnTo>
                    <a:pt x="4106395" y="2413006"/>
                  </a:lnTo>
                  <a:lnTo>
                    <a:pt x="4106395" y="2408081"/>
                  </a:lnTo>
                  <a:lnTo>
                    <a:pt x="4123435" y="2408081"/>
                  </a:lnTo>
                  <a:close/>
                  <a:moveTo>
                    <a:pt x="4089355" y="2408081"/>
                  </a:moveTo>
                  <a:lnTo>
                    <a:pt x="4072315" y="2408081"/>
                  </a:lnTo>
                  <a:lnTo>
                    <a:pt x="4072315" y="2403155"/>
                  </a:lnTo>
                  <a:lnTo>
                    <a:pt x="4089355" y="2403155"/>
                  </a:lnTo>
                  <a:close/>
                  <a:moveTo>
                    <a:pt x="4055275" y="2403155"/>
                  </a:moveTo>
                  <a:lnTo>
                    <a:pt x="4038235" y="2403155"/>
                  </a:lnTo>
                  <a:lnTo>
                    <a:pt x="4038235" y="2398230"/>
                  </a:lnTo>
                  <a:lnTo>
                    <a:pt x="4055275" y="2398230"/>
                  </a:lnTo>
                  <a:close/>
                  <a:moveTo>
                    <a:pt x="4021195" y="2398230"/>
                  </a:moveTo>
                  <a:lnTo>
                    <a:pt x="4004155" y="2398230"/>
                  </a:lnTo>
                  <a:lnTo>
                    <a:pt x="4004155" y="2393305"/>
                  </a:lnTo>
                  <a:lnTo>
                    <a:pt x="4021195" y="2393305"/>
                  </a:lnTo>
                  <a:close/>
                  <a:moveTo>
                    <a:pt x="3987115" y="2393305"/>
                  </a:moveTo>
                  <a:lnTo>
                    <a:pt x="3970074" y="2393305"/>
                  </a:lnTo>
                  <a:lnTo>
                    <a:pt x="3970074" y="2388380"/>
                  </a:lnTo>
                  <a:lnTo>
                    <a:pt x="3987115" y="2388380"/>
                  </a:lnTo>
                  <a:close/>
                  <a:moveTo>
                    <a:pt x="3953034" y="2388380"/>
                  </a:moveTo>
                  <a:lnTo>
                    <a:pt x="3935994" y="2388380"/>
                  </a:lnTo>
                  <a:lnTo>
                    <a:pt x="3935994" y="2383454"/>
                  </a:lnTo>
                  <a:lnTo>
                    <a:pt x="3953034" y="2383454"/>
                  </a:lnTo>
                  <a:close/>
                  <a:moveTo>
                    <a:pt x="3918954" y="2383454"/>
                  </a:moveTo>
                  <a:lnTo>
                    <a:pt x="3901914" y="2383454"/>
                  </a:lnTo>
                  <a:lnTo>
                    <a:pt x="3901914" y="2378529"/>
                  </a:lnTo>
                  <a:lnTo>
                    <a:pt x="3918954" y="2378529"/>
                  </a:lnTo>
                  <a:close/>
                  <a:moveTo>
                    <a:pt x="3884874" y="2378529"/>
                  </a:moveTo>
                  <a:lnTo>
                    <a:pt x="3867834" y="2378529"/>
                  </a:lnTo>
                  <a:lnTo>
                    <a:pt x="3867834" y="2373604"/>
                  </a:lnTo>
                  <a:lnTo>
                    <a:pt x="3884874" y="2373604"/>
                  </a:lnTo>
                  <a:close/>
                  <a:moveTo>
                    <a:pt x="3850794" y="2373604"/>
                  </a:moveTo>
                  <a:lnTo>
                    <a:pt x="3833754" y="2373604"/>
                  </a:lnTo>
                  <a:lnTo>
                    <a:pt x="3833754" y="2368678"/>
                  </a:lnTo>
                  <a:lnTo>
                    <a:pt x="3850794" y="2368678"/>
                  </a:lnTo>
                  <a:close/>
                  <a:moveTo>
                    <a:pt x="3816714" y="2368678"/>
                  </a:moveTo>
                  <a:lnTo>
                    <a:pt x="3799674" y="2368678"/>
                  </a:lnTo>
                  <a:lnTo>
                    <a:pt x="3799674" y="2363753"/>
                  </a:lnTo>
                  <a:lnTo>
                    <a:pt x="3816714" y="2363753"/>
                  </a:lnTo>
                  <a:close/>
                  <a:moveTo>
                    <a:pt x="3782634" y="2363753"/>
                  </a:moveTo>
                  <a:lnTo>
                    <a:pt x="3765594" y="2363753"/>
                  </a:lnTo>
                  <a:lnTo>
                    <a:pt x="3765594" y="2358828"/>
                  </a:lnTo>
                  <a:lnTo>
                    <a:pt x="3782634" y="2358828"/>
                  </a:lnTo>
                  <a:close/>
                  <a:moveTo>
                    <a:pt x="3748554" y="2358828"/>
                  </a:moveTo>
                  <a:lnTo>
                    <a:pt x="3731513" y="2358828"/>
                  </a:lnTo>
                  <a:lnTo>
                    <a:pt x="3731513" y="2353902"/>
                  </a:lnTo>
                  <a:lnTo>
                    <a:pt x="3748554" y="2353902"/>
                  </a:lnTo>
                  <a:close/>
                  <a:moveTo>
                    <a:pt x="3714473" y="2353902"/>
                  </a:moveTo>
                  <a:lnTo>
                    <a:pt x="3697433" y="2353902"/>
                  </a:lnTo>
                  <a:lnTo>
                    <a:pt x="3697433" y="2348977"/>
                  </a:lnTo>
                  <a:lnTo>
                    <a:pt x="3714473" y="2348977"/>
                  </a:lnTo>
                  <a:close/>
                  <a:moveTo>
                    <a:pt x="3680393" y="2348977"/>
                  </a:moveTo>
                  <a:lnTo>
                    <a:pt x="3663353" y="2348977"/>
                  </a:lnTo>
                  <a:lnTo>
                    <a:pt x="3663353" y="2344052"/>
                  </a:lnTo>
                  <a:lnTo>
                    <a:pt x="3680393" y="2344052"/>
                  </a:lnTo>
                  <a:close/>
                  <a:moveTo>
                    <a:pt x="3646313" y="2344052"/>
                  </a:moveTo>
                  <a:lnTo>
                    <a:pt x="3629273" y="2344052"/>
                  </a:lnTo>
                  <a:lnTo>
                    <a:pt x="3629273" y="2339127"/>
                  </a:lnTo>
                  <a:lnTo>
                    <a:pt x="3646313" y="2339127"/>
                  </a:lnTo>
                  <a:close/>
                  <a:moveTo>
                    <a:pt x="3612233" y="2339127"/>
                  </a:moveTo>
                  <a:lnTo>
                    <a:pt x="3595193" y="2339127"/>
                  </a:lnTo>
                  <a:lnTo>
                    <a:pt x="3595193" y="2334201"/>
                  </a:lnTo>
                  <a:lnTo>
                    <a:pt x="3612233" y="2334201"/>
                  </a:lnTo>
                  <a:close/>
                  <a:moveTo>
                    <a:pt x="3578153" y="2334201"/>
                  </a:moveTo>
                  <a:lnTo>
                    <a:pt x="3561113" y="2334201"/>
                  </a:lnTo>
                  <a:lnTo>
                    <a:pt x="3561113" y="2329276"/>
                  </a:lnTo>
                  <a:lnTo>
                    <a:pt x="3578153" y="2329276"/>
                  </a:lnTo>
                  <a:close/>
                  <a:moveTo>
                    <a:pt x="3544073" y="2329276"/>
                  </a:moveTo>
                  <a:lnTo>
                    <a:pt x="3527033" y="2329276"/>
                  </a:lnTo>
                  <a:lnTo>
                    <a:pt x="3527033" y="2324351"/>
                  </a:lnTo>
                  <a:lnTo>
                    <a:pt x="3544073" y="2324351"/>
                  </a:lnTo>
                  <a:close/>
                  <a:moveTo>
                    <a:pt x="3509993" y="2324351"/>
                  </a:moveTo>
                  <a:lnTo>
                    <a:pt x="3492953" y="2324351"/>
                  </a:lnTo>
                  <a:lnTo>
                    <a:pt x="3492953" y="2319425"/>
                  </a:lnTo>
                  <a:lnTo>
                    <a:pt x="3509993" y="2319425"/>
                  </a:lnTo>
                  <a:close/>
                  <a:moveTo>
                    <a:pt x="3475912" y="2319425"/>
                  </a:moveTo>
                  <a:lnTo>
                    <a:pt x="3458872" y="2319425"/>
                  </a:lnTo>
                  <a:lnTo>
                    <a:pt x="3458872" y="2314500"/>
                  </a:lnTo>
                  <a:lnTo>
                    <a:pt x="3475912" y="2314500"/>
                  </a:lnTo>
                  <a:close/>
                  <a:moveTo>
                    <a:pt x="3441832" y="2314500"/>
                  </a:moveTo>
                  <a:lnTo>
                    <a:pt x="3424792" y="2314500"/>
                  </a:lnTo>
                  <a:lnTo>
                    <a:pt x="3424792" y="2309575"/>
                  </a:lnTo>
                  <a:lnTo>
                    <a:pt x="3441832" y="2309575"/>
                  </a:lnTo>
                  <a:close/>
                  <a:moveTo>
                    <a:pt x="3407752" y="2309575"/>
                  </a:moveTo>
                  <a:lnTo>
                    <a:pt x="3390712" y="2309575"/>
                  </a:lnTo>
                  <a:lnTo>
                    <a:pt x="3390712" y="2304649"/>
                  </a:lnTo>
                  <a:lnTo>
                    <a:pt x="3407752" y="2304649"/>
                  </a:lnTo>
                  <a:close/>
                  <a:moveTo>
                    <a:pt x="3373672" y="2304649"/>
                  </a:moveTo>
                  <a:lnTo>
                    <a:pt x="3356632" y="2304649"/>
                  </a:lnTo>
                  <a:lnTo>
                    <a:pt x="3356632" y="2299724"/>
                  </a:lnTo>
                  <a:lnTo>
                    <a:pt x="3373672" y="2299724"/>
                  </a:lnTo>
                  <a:close/>
                  <a:moveTo>
                    <a:pt x="3339592" y="2299724"/>
                  </a:moveTo>
                  <a:lnTo>
                    <a:pt x="3322552" y="2299724"/>
                  </a:lnTo>
                  <a:lnTo>
                    <a:pt x="3322552" y="2294799"/>
                  </a:lnTo>
                  <a:lnTo>
                    <a:pt x="3339592" y="2294799"/>
                  </a:lnTo>
                  <a:close/>
                  <a:moveTo>
                    <a:pt x="3305512" y="2294799"/>
                  </a:moveTo>
                  <a:lnTo>
                    <a:pt x="3288472" y="2294799"/>
                  </a:lnTo>
                  <a:lnTo>
                    <a:pt x="3288472" y="2289873"/>
                  </a:lnTo>
                  <a:lnTo>
                    <a:pt x="3305512" y="2289873"/>
                  </a:lnTo>
                  <a:close/>
                  <a:moveTo>
                    <a:pt x="3271432" y="2289873"/>
                  </a:moveTo>
                  <a:lnTo>
                    <a:pt x="3254391" y="2289873"/>
                  </a:lnTo>
                  <a:lnTo>
                    <a:pt x="3254391" y="2284948"/>
                  </a:lnTo>
                  <a:lnTo>
                    <a:pt x="3271432" y="2284948"/>
                  </a:lnTo>
                  <a:close/>
                  <a:moveTo>
                    <a:pt x="3237351" y="2284948"/>
                  </a:moveTo>
                  <a:lnTo>
                    <a:pt x="3220311" y="2284948"/>
                  </a:lnTo>
                  <a:lnTo>
                    <a:pt x="3220311" y="2280023"/>
                  </a:lnTo>
                  <a:lnTo>
                    <a:pt x="3237351" y="2280023"/>
                  </a:lnTo>
                  <a:close/>
                  <a:moveTo>
                    <a:pt x="3203271" y="2280023"/>
                  </a:moveTo>
                  <a:lnTo>
                    <a:pt x="3186231" y="2280023"/>
                  </a:lnTo>
                  <a:lnTo>
                    <a:pt x="3186231" y="2275098"/>
                  </a:lnTo>
                  <a:lnTo>
                    <a:pt x="3203271" y="2275098"/>
                  </a:lnTo>
                  <a:close/>
                  <a:moveTo>
                    <a:pt x="3169191" y="2275098"/>
                  </a:moveTo>
                  <a:lnTo>
                    <a:pt x="3152151" y="2275098"/>
                  </a:lnTo>
                  <a:lnTo>
                    <a:pt x="3152151" y="2270172"/>
                  </a:lnTo>
                  <a:lnTo>
                    <a:pt x="3169191" y="2270172"/>
                  </a:lnTo>
                  <a:close/>
                  <a:moveTo>
                    <a:pt x="3135111" y="2270172"/>
                  </a:moveTo>
                  <a:lnTo>
                    <a:pt x="3118071" y="2270172"/>
                  </a:lnTo>
                  <a:lnTo>
                    <a:pt x="3118071" y="2265247"/>
                  </a:lnTo>
                  <a:lnTo>
                    <a:pt x="3135111" y="2265247"/>
                  </a:lnTo>
                  <a:close/>
                  <a:moveTo>
                    <a:pt x="3101031" y="2265247"/>
                  </a:moveTo>
                  <a:lnTo>
                    <a:pt x="3083991" y="2265247"/>
                  </a:lnTo>
                  <a:lnTo>
                    <a:pt x="3083991" y="2260322"/>
                  </a:lnTo>
                  <a:lnTo>
                    <a:pt x="3101031" y="2260322"/>
                  </a:lnTo>
                  <a:close/>
                  <a:moveTo>
                    <a:pt x="3066951" y="2260322"/>
                  </a:moveTo>
                  <a:lnTo>
                    <a:pt x="3049911" y="2260322"/>
                  </a:lnTo>
                  <a:lnTo>
                    <a:pt x="3049911" y="2255396"/>
                  </a:lnTo>
                  <a:lnTo>
                    <a:pt x="3066951" y="2255396"/>
                  </a:lnTo>
                  <a:close/>
                  <a:moveTo>
                    <a:pt x="3032870" y="2255396"/>
                  </a:moveTo>
                  <a:lnTo>
                    <a:pt x="3015830" y="2255396"/>
                  </a:lnTo>
                  <a:lnTo>
                    <a:pt x="3015830" y="2250471"/>
                  </a:lnTo>
                  <a:lnTo>
                    <a:pt x="3032870" y="2250471"/>
                  </a:lnTo>
                  <a:close/>
                  <a:moveTo>
                    <a:pt x="2998790" y="2250471"/>
                  </a:moveTo>
                  <a:lnTo>
                    <a:pt x="2981750" y="2250471"/>
                  </a:lnTo>
                  <a:lnTo>
                    <a:pt x="2981750" y="2245546"/>
                  </a:lnTo>
                  <a:lnTo>
                    <a:pt x="2998790" y="2245546"/>
                  </a:lnTo>
                  <a:close/>
                  <a:moveTo>
                    <a:pt x="2964710" y="2245546"/>
                  </a:moveTo>
                  <a:lnTo>
                    <a:pt x="2947670" y="2245546"/>
                  </a:lnTo>
                  <a:lnTo>
                    <a:pt x="2947670" y="2240620"/>
                  </a:lnTo>
                  <a:lnTo>
                    <a:pt x="2964710" y="2240620"/>
                  </a:lnTo>
                  <a:close/>
                  <a:moveTo>
                    <a:pt x="2930630" y="2240620"/>
                  </a:moveTo>
                  <a:lnTo>
                    <a:pt x="2913590" y="2240620"/>
                  </a:lnTo>
                  <a:lnTo>
                    <a:pt x="2913590" y="2235695"/>
                  </a:lnTo>
                  <a:lnTo>
                    <a:pt x="2930630" y="2235695"/>
                  </a:lnTo>
                  <a:close/>
                  <a:moveTo>
                    <a:pt x="2896550" y="2235695"/>
                  </a:moveTo>
                  <a:lnTo>
                    <a:pt x="2879510" y="2235695"/>
                  </a:lnTo>
                  <a:lnTo>
                    <a:pt x="2879510" y="2230770"/>
                  </a:lnTo>
                  <a:lnTo>
                    <a:pt x="2896550" y="2230770"/>
                  </a:lnTo>
                  <a:close/>
                  <a:moveTo>
                    <a:pt x="2862470" y="2230770"/>
                  </a:moveTo>
                  <a:lnTo>
                    <a:pt x="2845430" y="2230770"/>
                  </a:lnTo>
                  <a:lnTo>
                    <a:pt x="2845430" y="2225845"/>
                  </a:lnTo>
                  <a:lnTo>
                    <a:pt x="2862470" y="2225845"/>
                  </a:lnTo>
                  <a:close/>
                  <a:moveTo>
                    <a:pt x="2828390" y="2225845"/>
                  </a:moveTo>
                  <a:lnTo>
                    <a:pt x="2811350" y="2225845"/>
                  </a:lnTo>
                  <a:lnTo>
                    <a:pt x="2811350" y="2220919"/>
                  </a:lnTo>
                  <a:lnTo>
                    <a:pt x="2828390" y="2220919"/>
                  </a:lnTo>
                  <a:close/>
                  <a:moveTo>
                    <a:pt x="2794309" y="2220919"/>
                  </a:moveTo>
                  <a:lnTo>
                    <a:pt x="2777269" y="2220919"/>
                  </a:lnTo>
                  <a:lnTo>
                    <a:pt x="2777269" y="2215994"/>
                  </a:lnTo>
                  <a:lnTo>
                    <a:pt x="2794309" y="2215994"/>
                  </a:lnTo>
                  <a:close/>
                  <a:moveTo>
                    <a:pt x="2760229" y="2215994"/>
                  </a:moveTo>
                  <a:lnTo>
                    <a:pt x="2743189" y="2215994"/>
                  </a:lnTo>
                  <a:lnTo>
                    <a:pt x="2743189" y="2211069"/>
                  </a:lnTo>
                  <a:lnTo>
                    <a:pt x="2760229" y="2211069"/>
                  </a:lnTo>
                  <a:close/>
                  <a:moveTo>
                    <a:pt x="2726149" y="2211069"/>
                  </a:moveTo>
                  <a:lnTo>
                    <a:pt x="2709109" y="2211069"/>
                  </a:lnTo>
                  <a:lnTo>
                    <a:pt x="2709109" y="2206143"/>
                  </a:lnTo>
                  <a:lnTo>
                    <a:pt x="2726149" y="2206143"/>
                  </a:lnTo>
                  <a:close/>
                  <a:moveTo>
                    <a:pt x="2692069" y="2206143"/>
                  </a:moveTo>
                  <a:lnTo>
                    <a:pt x="2675029" y="2206143"/>
                  </a:lnTo>
                  <a:lnTo>
                    <a:pt x="2675029" y="2201218"/>
                  </a:lnTo>
                  <a:lnTo>
                    <a:pt x="2692069" y="2201218"/>
                  </a:lnTo>
                  <a:close/>
                  <a:moveTo>
                    <a:pt x="2657989" y="2201218"/>
                  </a:moveTo>
                  <a:lnTo>
                    <a:pt x="2640949" y="2201218"/>
                  </a:lnTo>
                  <a:lnTo>
                    <a:pt x="2640949" y="2196293"/>
                  </a:lnTo>
                  <a:lnTo>
                    <a:pt x="2657989" y="2196293"/>
                  </a:lnTo>
                  <a:close/>
                  <a:moveTo>
                    <a:pt x="2623909" y="2196293"/>
                  </a:moveTo>
                  <a:lnTo>
                    <a:pt x="2606869" y="2196293"/>
                  </a:lnTo>
                  <a:lnTo>
                    <a:pt x="2606869" y="2191367"/>
                  </a:lnTo>
                  <a:lnTo>
                    <a:pt x="2623909" y="2191367"/>
                  </a:lnTo>
                  <a:close/>
                  <a:moveTo>
                    <a:pt x="2589829" y="2191367"/>
                  </a:moveTo>
                  <a:lnTo>
                    <a:pt x="2572788" y="2191367"/>
                  </a:lnTo>
                  <a:lnTo>
                    <a:pt x="2572788" y="2186442"/>
                  </a:lnTo>
                  <a:lnTo>
                    <a:pt x="2589829" y="2186442"/>
                  </a:lnTo>
                  <a:close/>
                  <a:moveTo>
                    <a:pt x="2555748" y="2186442"/>
                  </a:moveTo>
                  <a:lnTo>
                    <a:pt x="2538708" y="2186442"/>
                  </a:lnTo>
                  <a:lnTo>
                    <a:pt x="2538708" y="2181517"/>
                  </a:lnTo>
                  <a:lnTo>
                    <a:pt x="2555748" y="2181517"/>
                  </a:lnTo>
                  <a:close/>
                  <a:moveTo>
                    <a:pt x="2521668" y="2181517"/>
                  </a:moveTo>
                  <a:lnTo>
                    <a:pt x="2504628" y="2181517"/>
                  </a:lnTo>
                  <a:lnTo>
                    <a:pt x="2504628" y="2176591"/>
                  </a:lnTo>
                  <a:lnTo>
                    <a:pt x="2521668" y="2176591"/>
                  </a:lnTo>
                  <a:close/>
                  <a:moveTo>
                    <a:pt x="2487588" y="2176591"/>
                  </a:moveTo>
                  <a:lnTo>
                    <a:pt x="2470548" y="2176591"/>
                  </a:lnTo>
                  <a:lnTo>
                    <a:pt x="2470548" y="2171666"/>
                  </a:lnTo>
                  <a:lnTo>
                    <a:pt x="2487588" y="2171666"/>
                  </a:lnTo>
                  <a:close/>
                  <a:moveTo>
                    <a:pt x="2453508" y="2171666"/>
                  </a:moveTo>
                  <a:lnTo>
                    <a:pt x="2436468" y="2171666"/>
                  </a:lnTo>
                  <a:lnTo>
                    <a:pt x="2436468" y="2166741"/>
                  </a:lnTo>
                  <a:lnTo>
                    <a:pt x="2453508" y="2166741"/>
                  </a:lnTo>
                  <a:close/>
                  <a:moveTo>
                    <a:pt x="2419428" y="2166741"/>
                  </a:moveTo>
                  <a:lnTo>
                    <a:pt x="2402388" y="2166741"/>
                  </a:lnTo>
                  <a:lnTo>
                    <a:pt x="2402388" y="2161816"/>
                  </a:lnTo>
                  <a:lnTo>
                    <a:pt x="2419428" y="2161816"/>
                  </a:lnTo>
                  <a:close/>
                  <a:moveTo>
                    <a:pt x="2385348" y="2161816"/>
                  </a:moveTo>
                  <a:lnTo>
                    <a:pt x="2368308" y="2161816"/>
                  </a:lnTo>
                  <a:lnTo>
                    <a:pt x="2368308" y="2156890"/>
                  </a:lnTo>
                  <a:lnTo>
                    <a:pt x="2385348" y="2156890"/>
                  </a:lnTo>
                  <a:close/>
                  <a:moveTo>
                    <a:pt x="2351267" y="2156890"/>
                  </a:moveTo>
                  <a:lnTo>
                    <a:pt x="2334227" y="2156890"/>
                  </a:lnTo>
                  <a:lnTo>
                    <a:pt x="2334227" y="2151965"/>
                  </a:lnTo>
                  <a:lnTo>
                    <a:pt x="2351267" y="2151965"/>
                  </a:lnTo>
                  <a:close/>
                  <a:moveTo>
                    <a:pt x="2317187" y="2151965"/>
                  </a:moveTo>
                  <a:lnTo>
                    <a:pt x="2300147" y="2151965"/>
                  </a:lnTo>
                  <a:lnTo>
                    <a:pt x="2300147" y="2147040"/>
                  </a:lnTo>
                  <a:lnTo>
                    <a:pt x="2317187" y="2147040"/>
                  </a:lnTo>
                  <a:close/>
                  <a:moveTo>
                    <a:pt x="2283107" y="2147040"/>
                  </a:moveTo>
                  <a:lnTo>
                    <a:pt x="2266067" y="2147040"/>
                  </a:lnTo>
                  <a:lnTo>
                    <a:pt x="2266067" y="2142114"/>
                  </a:lnTo>
                  <a:lnTo>
                    <a:pt x="2283107" y="2142114"/>
                  </a:lnTo>
                  <a:close/>
                  <a:moveTo>
                    <a:pt x="2249027" y="2142114"/>
                  </a:moveTo>
                  <a:lnTo>
                    <a:pt x="2231987" y="2142114"/>
                  </a:lnTo>
                  <a:lnTo>
                    <a:pt x="2231987" y="2137189"/>
                  </a:lnTo>
                  <a:lnTo>
                    <a:pt x="2249027" y="2137189"/>
                  </a:lnTo>
                  <a:close/>
                  <a:moveTo>
                    <a:pt x="2214947" y="2137189"/>
                  </a:moveTo>
                  <a:lnTo>
                    <a:pt x="2197907" y="2137189"/>
                  </a:lnTo>
                  <a:lnTo>
                    <a:pt x="2197907" y="2132264"/>
                  </a:lnTo>
                  <a:lnTo>
                    <a:pt x="2214947" y="2132264"/>
                  </a:lnTo>
                  <a:close/>
                  <a:moveTo>
                    <a:pt x="2180867" y="2132264"/>
                  </a:moveTo>
                  <a:lnTo>
                    <a:pt x="2163827" y="2132264"/>
                  </a:lnTo>
                  <a:lnTo>
                    <a:pt x="2163827" y="2127338"/>
                  </a:lnTo>
                  <a:lnTo>
                    <a:pt x="2180867" y="2127338"/>
                  </a:lnTo>
                  <a:close/>
                  <a:moveTo>
                    <a:pt x="2146787" y="2127338"/>
                  </a:moveTo>
                  <a:lnTo>
                    <a:pt x="2129747" y="2127338"/>
                  </a:lnTo>
                  <a:lnTo>
                    <a:pt x="2129747" y="2122413"/>
                  </a:lnTo>
                  <a:lnTo>
                    <a:pt x="2146787" y="2122413"/>
                  </a:lnTo>
                  <a:close/>
                  <a:moveTo>
                    <a:pt x="2112706" y="2122413"/>
                  </a:moveTo>
                  <a:lnTo>
                    <a:pt x="2095666" y="2122413"/>
                  </a:lnTo>
                  <a:lnTo>
                    <a:pt x="2095666" y="2117488"/>
                  </a:lnTo>
                  <a:lnTo>
                    <a:pt x="2112706" y="2117488"/>
                  </a:lnTo>
                  <a:close/>
                  <a:moveTo>
                    <a:pt x="2078626" y="2117488"/>
                  </a:moveTo>
                  <a:lnTo>
                    <a:pt x="2061586" y="2117488"/>
                  </a:lnTo>
                  <a:lnTo>
                    <a:pt x="2061586" y="2112563"/>
                  </a:lnTo>
                  <a:lnTo>
                    <a:pt x="2078626" y="2112563"/>
                  </a:lnTo>
                  <a:close/>
                  <a:moveTo>
                    <a:pt x="2044546" y="2112563"/>
                  </a:moveTo>
                  <a:lnTo>
                    <a:pt x="2027506" y="2112563"/>
                  </a:lnTo>
                  <a:lnTo>
                    <a:pt x="2027506" y="2107637"/>
                  </a:lnTo>
                  <a:lnTo>
                    <a:pt x="2044546" y="2107637"/>
                  </a:lnTo>
                  <a:close/>
                  <a:moveTo>
                    <a:pt x="2010466" y="2107637"/>
                  </a:moveTo>
                  <a:lnTo>
                    <a:pt x="1993426" y="2107637"/>
                  </a:lnTo>
                  <a:lnTo>
                    <a:pt x="1993426" y="2102712"/>
                  </a:lnTo>
                  <a:lnTo>
                    <a:pt x="2010466" y="2102712"/>
                  </a:lnTo>
                  <a:close/>
                  <a:moveTo>
                    <a:pt x="1976386" y="2102712"/>
                  </a:moveTo>
                  <a:lnTo>
                    <a:pt x="1959346" y="2102712"/>
                  </a:lnTo>
                  <a:lnTo>
                    <a:pt x="1959346" y="2097786"/>
                  </a:lnTo>
                  <a:lnTo>
                    <a:pt x="1976386" y="2097786"/>
                  </a:lnTo>
                  <a:close/>
                  <a:moveTo>
                    <a:pt x="1942306" y="2097786"/>
                  </a:moveTo>
                  <a:lnTo>
                    <a:pt x="1925266" y="2097786"/>
                  </a:lnTo>
                  <a:lnTo>
                    <a:pt x="1925266" y="2092861"/>
                  </a:lnTo>
                  <a:lnTo>
                    <a:pt x="1942306" y="2092861"/>
                  </a:lnTo>
                  <a:close/>
                  <a:moveTo>
                    <a:pt x="1908226" y="2092861"/>
                  </a:moveTo>
                  <a:lnTo>
                    <a:pt x="1891185" y="2092861"/>
                  </a:lnTo>
                  <a:lnTo>
                    <a:pt x="1891185" y="2087936"/>
                  </a:lnTo>
                  <a:lnTo>
                    <a:pt x="1908226" y="2087936"/>
                  </a:lnTo>
                  <a:close/>
                  <a:moveTo>
                    <a:pt x="1874145" y="2087936"/>
                  </a:moveTo>
                  <a:lnTo>
                    <a:pt x="1857105" y="2087936"/>
                  </a:lnTo>
                  <a:lnTo>
                    <a:pt x="1857105" y="2083011"/>
                  </a:lnTo>
                  <a:lnTo>
                    <a:pt x="1874145" y="2083011"/>
                  </a:lnTo>
                  <a:close/>
                  <a:moveTo>
                    <a:pt x="1840065" y="2083011"/>
                  </a:moveTo>
                  <a:lnTo>
                    <a:pt x="1823025" y="2083011"/>
                  </a:lnTo>
                  <a:lnTo>
                    <a:pt x="1823025" y="2078085"/>
                  </a:lnTo>
                  <a:lnTo>
                    <a:pt x="1840065" y="2078085"/>
                  </a:lnTo>
                  <a:close/>
                  <a:moveTo>
                    <a:pt x="1805985" y="2078085"/>
                  </a:moveTo>
                  <a:lnTo>
                    <a:pt x="1788945" y="2078085"/>
                  </a:lnTo>
                  <a:lnTo>
                    <a:pt x="1788945" y="2073160"/>
                  </a:lnTo>
                  <a:lnTo>
                    <a:pt x="1805985" y="2073160"/>
                  </a:lnTo>
                  <a:close/>
                  <a:moveTo>
                    <a:pt x="1771905" y="2073160"/>
                  </a:moveTo>
                  <a:lnTo>
                    <a:pt x="1754865" y="2073160"/>
                  </a:lnTo>
                  <a:lnTo>
                    <a:pt x="1754865" y="2068235"/>
                  </a:lnTo>
                  <a:lnTo>
                    <a:pt x="1771905" y="2068235"/>
                  </a:lnTo>
                  <a:close/>
                  <a:moveTo>
                    <a:pt x="1737825" y="2068235"/>
                  </a:moveTo>
                  <a:lnTo>
                    <a:pt x="1720785" y="2068235"/>
                  </a:lnTo>
                  <a:lnTo>
                    <a:pt x="1720785" y="2063309"/>
                  </a:lnTo>
                  <a:lnTo>
                    <a:pt x="1737825" y="2063309"/>
                  </a:lnTo>
                  <a:close/>
                  <a:moveTo>
                    <a:pt x="1703745" y="2063309"/>
                  </a:moveTo>
                  <a:lnTo>
                    <a:pt x="1686705" y="2063309"/>
                  </a:lnTo>
                  <a:lnTo>
                    <a:pt x="1686705" y="2058384"/>
                  </a:lnTo>
                  <a:lnTo>
                    <a:pt x="1703745" y="2058384"/>
                  </a:lnTo>
                  <a:close/>
                  <a:moveTo>
                    <a:pt x="1669664" y="2058384"/>
                  </a:moveTo>
                  <a:lnTo>
                    <a:pt x="1652624" y="2058384"/>
                  </a:lnTo>
                  <a:lnTo>
                    <a:pt x="1652624" y="2053459"/>
                  </a:lnTo>
                  <a:lnTo>
                    <a:pt x="1669664" y="2053459"/>
                  </a:lnTo>
                  <a:close/>
                  <a:moveTo>
                    <a:pt x="1635584" y="2053459"/>
                  </a:moveTo>
                  <a:lnTo>
                    <a:pt x="1618544" y="2053459"/>
                  </a:lnTo>
                  <a:lnTo>
                    <a:pt x="1618544" y="2048533"/>
                  </a:lnTo>
                  <a:lnTo>
                    <a:pt x="1635584" y="2048533"/>
                  </a:lnTo>
                  <a:close/>
                  <a:moveTo>
                    <a:pt x="1601504" y="2048533"/>
                  </a:moveTo>
                  <a:lnTo>
                    <a:pt x="1584464" y="2048533"/>
                  </a:lnTo>
                  <a:lnTo>
                    <a:pt x="1584464" y="2043608"/>
                  </a:lnTo>
                  <a:lnTo>
                    <a:pt x="1601504" y="2043608"/>
                  </a:lnTo>
                  <a:close/>
                  <a:moveTo>
                    <a:pt x="1567424" y="2043608"/>
                  </a:moveTo>
                  <a:lnTo>
                    <a:pt x="1550384" y="2043608"/>
                  </a:lnTo>
                  <a:lnTo>
                    <a:pt x="1550384" y="2038683"/>
                  </a:lnTo>
                  <a:lnTo>
                    <a:pt x="1567424" y="2038683"/>
                  </a:lnTo>
                  <a:close/>
                  <a:moveTo>
                    <a:pt x="1533344" y="2038683"/>
                  </a:moveTo>
                  <a:lnTo>
                    <a:pt x="1516304" y="2038683"/>
                  </a:lnTo>
                  <a:lnTo>
                    <a:pt x="1516304" y="2033758"/>
                  </a:lnTo>
                  <a:lnTo>
                    <a:pt x="1533344" y="2033758"/>
                  </a:lnTo>
                  <a:close/>
                  <a:moveTo>
                    <a:pt x="1499264" y="2033758"/>
                  </a:moveTo>
                  <a:lnTo>
                    <a:pt x="1482224" y="2033758"/>
                  </a:lnTo>
                  <a:lnTo>
                    <a:pt x="1482224" y="2028832"/>
                  </a:lnTo>
                  <a:lnTo>
                    <a:pt x="1499264" y="2028832"/>
                  </a:lnTo>
                  <a:close/>
                  <a:moveTo>
                    <a:pt x="1465184" y="2028832"/>
                  </a:moveTo>
                  <a:lnTo>
                    <a:pt x="1448143" y="2028832"/>
                  </a:lnTo>
                  <a:lnTo>
                    <a:pt x="1448143" y="2023907"/>
                  </a:lnTo>
                  <a:lnTo>
                    <a:pt x="1465184" y="2023907"/>
                  </a:lnTo>
                  <a:close/>
                  <a:moveTo>
                    <a:pt x="1431103" y="2023907"/>
                  </a:moveTo>
                  <a:lnTo>
                    <a:pt x="1414063" y="2023907"/>
                  </a:lnTo>
                  <a:lnTo>
                    <a:pt x="1414063" y="2018982"/>
                  </a:lnTo>
                  <a:lnTo>
                    <a:pt x="1431103" y="2018982"/>
                  </a:lnTo>
                  <a:close/>
                  <a:moveTo>
                    <a:pt x="1397023" y="2018982"/>
                  </a:moveTo>
                  <a:lnTo>
                    <a:pt x="1379983" y="2018982"/>
                  </a:lnTo>
                  <a:lnTo>
                    <a:pt x="1379983" y="2014056"/>
                  </a:lnTo>
                  <a:lnTo>
                    <a:pt x="1397023" y="2014056"/>
                  </a:lnTo>
                  <a:close/>
                  <a:moveTo>
                    <a:pt x="1362943" y="2014056"/>
                  </a:moveTo>
                  <a:lnTo>
                    <a:pt x="1345903" y="2014056"/>
                  </a:lnTo>
                  <a:lnTo>
                    <a:pt x="1345903" y="2009131"/>
                  </a:lnTo>
                  <a:lnTo>
                    <a:pt x="1362943" y="2009131"/>
                  </a:lnTo>
                  <a:close/>
                  <a:moveTo>
                    <a:pt x="1328863" y="2009131"/>
                  </a:moveTo>
                  <a:lnTo>
                    <a:pt x="1311823" y="2009131"/>
                  </a:lnTo>
                  <a:lnTo>
                    <a:pt x="1311823" y="2004206"/>
                  </a:lnTo>
                  <a:lnTo>
                    <a:pt x="1328863" y="2004206"/>
                  </a:lnTo>
                  <a:close/>
                  <a:moveTo>
                    <a:pt x="1294783" y="2004206"/>
                  </a:moveTo>
                  <a:lnTo>
                    <a:pt x="1277743" y="2004206"/>
                  </a:lnTo>
                  <a:lnTo>
                    <a:pt x="1277743" y="1999280"/>
                  </a:lnTo>
                  <a:lnTo>
                    <a:pt x="1294783" y="1999280"/>
                  </a:lnTo>
                  <a:close/>
                  <a:moveTo>
                    <a:pt x="1260703" y="1999280"/>
                  </a:moveTo>
                  <a:lnTo>
                    <a:pt x="1243663" y="1999280"/>
                  </a:lnTo>
                  <a:lnTo>
                    <a:pt x="1243663" y="1994355"/>
                  </a:lnTo>
                  <a:lnTo>
                    <a:pt x="1260703" y="1994355"/>
                  </a:lnTo>
                  <a:close/>
                  <a:moveTo>
                    <a:pt x="1226623" y="1994355"/>
                  </a:moveTo>
                  <a:lnTo>
                    <a:pt x="1209582" y="1994355"/>
                  </a:lnTo>
                  <a:lnTo>
                    <a:pt x="1209582" y="1989430"/>
                  </a:lnTo>
                  <a:lnTo>
                    <a:pt x="1226623" y="1989430"/>
                  </a:lnTo>
                  <a:close/>
                  <a:moveTo>
                    <a:pt x="1192542" y="1989430"/>
                  </a:moveTo>
                  <a:lnTo>
                    <a:pt x="1175502" y="1989430"/>
                  </a:lnTo>
                  <a:lnTo>
                    <a:pt x="1175502" y="1984504"/>
                  </a:lnTo>
                  <a:lnTo>
                    <a:pt x="1192542" y="1984504"/>
                  </a:lnTo>
                  <a:close/>
                  <a:moveTo>
                    <a:pt x="1158462" y="1984504"/>
                  </a:moveTo>
                  <a:lnTo>
                    <a:pt x="1141422" y="1984504"/>
                  </a:lnTo>
                  <a:lnTo>
                    <a:pt x="1141422" y="1979579"/>
                  </a:lnTo>
                  <a:lnTo>
                    <a:pt x="1158462" y="1979579"/>
                  </a:lnTo>
                  <a:close/>
                  <a:moveTo>
                    <a:pt x="1124382" y="1979579"/>
                  </a:moveTo>
                  <a:lnTo>
                    <a:pt x="1107342" y="1979579"/>
                  </a:lnTo>
                  <a:lnTo>
                    <a:pt x="1107342" y="1974654"/>
                  </a:lnTo>
                  <a:lnTo>
                    <a:pt x="1124382" y="1974654"/>
                  </a:lnTo>
                  <a:close/>
                  <a:moveTo>
                    <a:pt x="1090302" y="1974654"/>
                  </a:moveTo>
                  <a:lnTo>
                    <a:pt x="1073262" y="1974654"/>
                  </a:lnTo>
                  <a:lnTo>
                    <a:pt x="1073262" y="1969729"/>
                  </a:lnTo>
                  <a:lnTo>
                    <a:pt x="1090302" y="1969729"/>
                  </a:lnTo>
                  <a:close/>
                  <a:moveTo>
                    <a:pt x="1056222" y="1969729"/>
                  </a:moveTo>
                  <a:lnTo>
                    <a:pt x="1039182" y="1969729"/>
                  </a:lnTo>
                  <a:lnTo>
                    <a:pt x="1039182" y="1964803"/>
                  </a:lnTo>
                  <a:lnTo>
                    <a:pt x="1056222" y="1964803"/>
                  </a:lnTo>
                  <a:close/>
                  <a:moveTo>
                    <a:pt x="1022142" y="1964803"/>
                  </a:moveTo>
                  <a:lnTo>
                    <a:pt x="1005102" y="1964803"/>
                  </a:lnTo>
                  <a:lnTo>
                    <a:pt x="1005102" y="1959878"/>
                  </a:lnTo>
                  <a:lnTo>
                    <a:pt x="1022142" y="1959878"/>
                  </a:lnTo>
                  <a:close/>
                  <a:moveTo>
                    <a:pt x="988062" y="1959878"/>
                  </a:moveTo>
                  <a:lnTo>
                    <a:pt x="971021" y="1959878"/>
                  </a:lnTo>
                  <a:lnTo>
                    <a:pt x="971021" y="1954953"/>
                  </a:lnTo>
                  <a:lnTo>
                    <a:pt x="988062" y="1954953"/>
                  </a:lnTo>
                  <a:close/>
                  <a:moveTo>
                    <a:pt x="953981" y="1954953"/>
                  </a:moveTo>
                  <a:lnTo>
                    <a:pt x="936941" y="1954953"/>
                  </a:lnTo>
                  <a:lnTo>
                    <a:pt x="936941" y="1950027"/>
                  </a:lnTo>
                  <a:lnTo>
                    <a:pt x="953981" y="1950027"/>
                  </a:lnTo>
                  <a:close/>
                  <a:moveTo>
                    <a:pt x="919901" y="1950027"/>
                  </a:moveTo>
                  <a:lnTo>
                    <a:pt x="902861" y="1950027"/>
                  </a:lnTo>
                  <a:lnTo>
                    <a:pt x="902861" y="1945102"/>
                  </a:lnTo>
                  <a:lnTo>
                    <a:pt x="919901" y="1945102"/>
                  </a:lnTo>
                  <a:close/>
                  <a:moveTo>
                    <a:pt x="885821" y="1945102"/>
                  </a:moveTo>
                  <a:lnTo>
                    <a:pt x="868781" y="1945102"/>
                  </a:lnTo>
                  <a:lnTo>
                    <a:pt x="868781" y="1940177"/>
                  </a:lnTo>
                  <a:lnTo>
                    <a:pt x="885821" y="1940177"/>
                  </a:lnTo>
                  <a:close/>
                  <a:moveTo>
                    <a:pt x="851741" y="1940177"/>
                  </a:moveTo>
                  <a:lnTo>
                    <a:pt x="834701" y="1940177"/>
                  </a:lnTo>
                  <a:lnTo>
                    <a:pt x="834701" y="1935251"/>
                  </a:lnTo>
                  <a:lnTo>
                    <a:pt x="851741" y="1935251"/>
                  </a:lnTo>
                  <a:close/>
                  <a:moveTo>
                    <a:pt x="817661" y="1935251"/>
                  </a:moveTo>
                  <a:lnTo>
                    <a:pt x="800621" y="1935251"/>
                  </a:lnTo>
                  <a:lnTo>
                    <a:pt x="800621" y="1930326"/>
                  </a:lnTo>
                  <a:lnTo>
                    <a:pt x="817661" y="1930326"/>
                  </a:lnTo>
                  <a:close/>
                  <a:moveTo>
                    <a:pt x="783581" y="1930326"/>
                  </a:moveTo>
                  <a:lnTo>
                    <a:pt x="766541" y="1930326"/>
                  </a:lnTo>
                  <a:lnTo>
                    <a:pt x="766541" y="1925401"/>
                  </a:lnTo>
                  <a:lnTo>
                    <a:pt x="783581" y="1925401"/>
                  </a:lnTo>
                  <a:close/>
                  <a:moveTo>
                    <a:pt x="749500" y="1925401"/>
                  </a:moveTo>
                  <a:lnTo>
                    <a:pt x="732460" y="1925401"/>
                  </a:lnTo>
                  <a:lnTo>
                    <a:pt x="732460" y="1920475"/>
                  </a:lnTo>
                  <a:lnTo>
                    <a:pt x="749500" y="1920475"/>
                  </a:lnTo>
                  <a:close/>
                  <a:moveTo>
                    <a:pt x="715420" y="1920475"/>
                  </a:moveTo>
                  <a:lnTo>
                    <a:pt x="698380" y="1920475"/>
                  </a:lnTo>
                  <a:lnTo>
                    <a:pt x="698380" y="1915550"/>
                  </a:lnTo>
                  <a:lnTo>
                    <a:pt x="715420" y="1915550"/>
                  </a:lnTo>
                  <a:close/>
                  <a:moveTo>
                    <a:pt x="681340" y="1915550"/>
                  </a:moveTo>
                  <a:lnTo>
                    <a:pt x="664300" y="1915550"/>
                  </a:lnTo>
                  <a:lnTo>
                    <a:pt x="664300" y="1910625"/>
                  </a:lnTo>
                  <a:lnTo>
                    <a:pt x="681340" y="1910625"/>
                  </a:lnTo>
                  <a:close/>
                  <a:moveTo>
                    <a:pt x="647260" y="1910625"/>
                  </a:moveTo>
                  <a:lnTo>
                    <a:pt x="630220" y="1910625"/>
                  </a:lnTo>
                  <a:lnTo>
                    <a:pt x="630220" y="1905700"/>
                  </a:lnTo>
                  <a:lnTo>
                    <a:pt x="647260" y="1905700"/>
                  </a:lnTo>
                  <a:close/>
                  <a:moveTo>
                    <a:pt x="613180" y="1905700"/>
                  </a:moveTo>
                  <a:lnTo>
                    <a:pt x="596140" y="1905700"/>
                  </a:lnTo>
                  <a:lnTo>
                    <a:pt x="596140" y="1900774"/>
                  </a:lnTo>
                  <a:lnTo>
                    <a:pt x="613180" y="1900774"/>
                  </a:lnTo>
                  <a:close/>
                  <a:moveTo>
                    <a:pt x="579100" y="1900774"/>
                  </a:moveTo>
                  <a:lnTo>
                    <a:pt x="562060" y="1900774"/>
                  </a:lnTo>
                  <a:lnTo>
                    <a:pt x="562060" y="1895849"/>
                  </a:lnTo>
                  <a:lnTo>
                    <a:pt x="579100" y="1895849"/>
                  </a:lnTo>
                  <a:close/>
                  <a:moveTo>
                    <a:pt x="545020" y="1895849"/>
                  </a:moveTo>
                  <a:lnTo>
                    <a:pt x="527979" y="1895849"/>
                  </a:lnTo>
                  <a:lnTo>
                    <a:pt x="527979" y="1890924"/>
                  </a:lnTo>
                  <a:lnTo>
                    <a:pt x="545020" y="1890924"/>
                  </a:lnTo>
                  <a:close/>
                  <a:moveTo>
                    <a:pt x="510939" y="1890924"/>
                  </a:moveTo>
                  <a:lnTo>
                    <a:pt x="493899" y="1890924"/>
                  </a:lnTo>
                  <a:lnTo>
                    <a:pt x="493899" y="1885998"/>
                  </a:lnTo>
                  <a:lnTo>
                    <a:pt x="510939" y="1885998"/>
                  </a:lnTo>
                  <a:close/>
                  <a:moveTo>
                    <a:pt x="476859" y="1885998"/>
                  </a:moveTo>
                  <a:lnTo>
                    <a:pt x="459819" y="1885998"/>
                  </a:lnTo>
                  <a:lnTo>
                    <a:pt x="459819" y="1881073"/>
                  </a:lnTo>
                  <a:lnTo>
                    <a:pt x="476859" y="1881073"/>
                  </a:lnTo>
                  <a:close/>
                  <a:moveTo>
                    <a:pt x="442779" y="1881073"/>
                  </a:moveTo>
                  <a:lnTo>
                    <a:pt x="425739" y="1881073"/>
                  </a:lnTo>
                  <a:lnTo>
                    <a:pt x="425739" y="1876148"/>
                  </a:lnTo>
                  <a:lnTo>
                    <a:pt x="442779" y="1876148"/>
                  </a:lnTo>
                  <a:close/>
                  <a:moveTo>
                    <a:pt x="406400" y="1876148"/>
                  </a:moveTo>
                  <a:lnTo>
                    <a:pt x="381000" y="1876148"/>
                  </a:lnTo>
                  <a:lnTo>
                    <a:pt x="381000" y="1871222"/>
                  </a:lnTo>
                  <a:lnTo>
                    <a:pt x="406400" y="1871222"/>
                  </a:lnTo>
                  <a:close/>
                  <a:moveTo>
                    <a:pt x="355600" y="1871222"/>
                  </a:moveTo>
                  <a:lnTo>
                    <a:pt x="330200" y="1871222"/>
                  </a:lnTo>
                  <a:lnTo>
                    <a:pt x="330200" y="1866297"/>
                  </a:lnTo>
                  <a:lnTo>
                    <a:pt x="355600" y="1866297"/>
                  </a:lnTo>
                  <a:close/>
                  <a:moveTo>
                    <a:pt x="304800" y="1866297"/>
                  </a:moveTo>
                  <a:lnTo>
                    <a:pt x="279400" y="1866297"/>
                  </a:lnTo>
                  <a:lnTo>
                    <a:pt x="279400" y="1861372"/>
                  </a:lnTo>
                  <a:lnTo>
                    <a:pt x="304800" y="1861372"/>
                  </a:lnTo>
                  <a:close/>
                  <a:moveTo>
                    <a:pt x="254000" y="1861372"/>
                  </a:moveTo>
                  <a:lnTo>
                    <a:pt x="228600" y="1861372"/>
                  </a:lnTo>
                  <a:lnTo>
                    <a:pt x="228600" y="1856447"/>
                  </a:lnTo>
                  <a:lnTo>
                    <a:pt x="254000" y="1856447"/>
                  </a:lnTo>
                  <a:close/>
                  <a:moveTo>
                    <a:pt x="203200" y="1856447"/>
                  </a:moveTo>
                  <a:lnTo>
                    <a:pt x="177800" y="1856447"/>
                  </a:lnTo>
                  <a:lnTo>
                    <a:pt x="177800" y="1851521"/>
                  </a:lnTo>
                  <a:lnTo>
                    <a:pt x="203200" y="1851521"/>
                  </a:lnTo>
                  <a:close/>
                  <a:moveTo>
                    <a:pt x="152400" y="1851521"/>
                  </a:moveTo>
                  <a:lnTo>
                    <a:pt x="127000" y="1851521"/>
                  </a:lnTo>
                  <a:lnTo>
                    <a:pt x="127000" y="1846596"/>
                  </a:lnTo>
                  <a:lnTo>
                    <a:pt x="152400" y="1846596"/>
                  </a:lnTo>
                  <a:close/>
                  <a:moveTo>
                    <a:pt x="101600" y="1846596"/>
                  </a:moveTo>
                  <a:lnTo>
                    <a:pt x="76200" y="1846596"/>
                  </a:lnTo>
                  <a:lnTo>
                    <a:pt x="76200" y="1841671"/>
                  </a:lnTo>
                  <a:lnTo>
                    <a:pt x="101600" y="1841671"/>
                  </a:lnTo>
                  <a:close/>
                  <a:moveTo>
                    <a:pt x="50800" y="1841671"/>
                  </a:moveTo>
                  <a:lnTo>
                    <a:pt x="25400" y="1841671"/>
                  </a:lnTo>
                  <a:lnTo>
                    <a:pt x="25400" y="1836745"/>
                  </a:lnTo>
                  <a:lnTo>
                    <a:pt x="50800" y="1836745"/>
                  </a:lnTo>
                  <a:close/>
                  <a:moveTo>
                    <a:pt x="0" y="1836745"/>
                  </a:moveTo>
                  <a:lnTo>
                    <a:pt x="415515" y="1836745"/>
                  </a:lnTo>
                  <a:cubicBezTo>
                    <a:pt x="414322" y="1836745"/>
                    <a:pt x="413385" y="1835662"/>
                    <a:pt x="413385" y="1834283"/>
                  </a:cubicBezTo>
                  <a:lnTo>
                    <a:pt x="413385" y="2584801"/>
                  </a:lnTo>
                  <a:lnTo>
                    <a:pt x="417645" y="2584801"/>
                  </a:lnTo>
                  <a:lnTo>
                    <a:pt x="417645" y="2602630"/>
                  </a:lnTo>
                  <a:lnTo>
                    <a:pt x="415515" y="2602630"/>
                  </a:lnTo>
                  <a:lnTo>
                    <a:pt x="415515" y="2600168"/>
                  </a:lnTo>
                  <a:lnTo>
                    <a:pt x="417134" y="2600168"/>
                  </a:lnTo>
                  <a:close/>
                  <a:moveTo>
                    <a:pt x="413385" y="2565099"/>
                  </a:moveTo>
                  <a:lnTo>
                    <a:pt x="413385" y="2545398"/>
                  </a:lnTo>
                  <a:lnTo>
                    <a:pt x="417645" y="2545398"/>
                  </a:lnTo>
                  <a:lnTo>
                    <a:pt x="417645" y="2565099"/>
                  </a:lnTo>
                  <a:close/>
                  <a:moveTo>
                    <a:pt x="417645" y="2525697"/>
                  </a:moveTo>
                  <a:lnTo>
                    <a:pt x="417645" y="2505996"/>
                  </a:lnTo>
                  <a:lnTo>
                    <a:pt x="417645" y="2525697"/>
                  </a:lnTo>
                  <a:close/>
                  <a:moveTo>
                    <a:pt x="417645" y="2486295"/>
                  </a:moveTo>
                  <a:lnTo>
                    <a:pt x="417645" y="2466593"/>
                  </a:lnTo>
                  <a:lnTo>
                    <a:pt x="417645" y="2486295"/>
                  </a:lnTo>
                  <a:close/>
                  <a:moveTo>
                    <a:pt x="417645" y="2446892"/>
                  </a:moveTo>
                  <a:lnTo>
                    <a:pt x="417645" y="2427191"/>
                  </a:lnTo>
                  <a:lnTo>
                    <a:pt x="417645" y="2446892"/>
                  </a:lnTo>
                  <a:close/>
                  <a:moveTo>
                    <a:pt x="417645" y="2407490"/>
                  </a:moveTo>
                  <a:lnTo>
                    <a:pt x="417645" y="2387788"/>
                  </a:lnTo>
                  <a:lnTo>
                    <a:pt x="417645" y="2407490"/>
                  </a:lnTo>
                  <a:close/>
                  <a:moveTo>
                    <a:pt x="417645" y="2368087"/>
                  </a:moveTo>
                  <a:lnTo>
                    <a:pt x="417645" y="2348386"/>
                  </a:lnTo>
                  <a:lnTo>
                    <a:pt x="417645" y="2368087"/>
                  </a:lnTo>
                  <a:close/>
                  <a:moveTo>
                    <a:pt x="417645" y="2328685"/>
                  </a:moveTo>
                  <a:lnTo>
                    <a:pt x="417645" y="2308983"/>
                  </a:lnTo>
                  <a:lnTo>
                    <a:pt x="417645" y="2328685"/>
                  </a:lnTo>
                  <a:close/>
                  <a:moveTo>
                    <a:pt x="417645" y="2289282"/>
                  </a:moveTo>
                  <a:lnTo>
                    <a:pt x="417645" y="2269581"/>
                  </a:lnTo>
                  <a:lnTo>
                    <a:pt x="417645" y="2289282"/>
                  </a:lnTo>
                  <a:close/>
                  <a:moveTo>
                    <a:pt x="417645" y="2249880"/>
                  </a:moveTo>
                  <a:lnTo>
                    <a:pt x="417645" y="2230179"/>
                  </a:lnTo>
                  <a:lnTo>
                    <a:pt x="417645" y="2249880"/>
                  </a:lnTo>
                  <a:close/>
                  <a:moveTo>
                    <a:pt x="417645" y="2210477"/>
                  </a:moveTo>
                  <a:lnTo>
                    <a:pt x="417645" y="2190776"/>
                  </a:lnTo>
                  <a:lnTo>
                    <a:pt x="417645" y="2210477"/>
                  </a:lnTo>
                  <a:close/>
                  <a:moveTo>
                    <a:pt x="417645" y="2171075"/>
                  </a:moveTo>
                  <a:lnTo>
                    <a:pt x="417645" y="2151374"/>
                  </a:lnTo>
                  <a:lnTo>
                    <a:pt x="417645" y="2171075"/>
                  </a:lnTo>
                  <a:close/>
                  <a:moveTo>
                    <a:pt x="417645" y="2131673"/>
                  </a:moveTo>
                  <a:lnTo>
                    <a:pt x="417645" y="2111971"/>
                  </a:lnTo>
                  <a:lnTo>
                    <a:pt x="417645" y="2131673"/>
                  </a:lnTo>
                  <a:close/>
                  <a:moveTo>
                    <a:pt x="417645" y="2092270"/>
                  </a:moveTo>
                  <a:lnTo>
                    <a:pt x="417645" y="2072569"/>
                  </a:lnTo>
                  <a:lnTo>
                    <a:pt x="417645" y="2092270"/>
                  </a:lnTo>
                  <a:close/>
                  <a:moveTo>
                    <a:pt x="417645" y="2052868"/>
                  </a:moveTo>
                  <a:lnTo>
                    <a:pt x="417645" y="2033166"/>
                  </a:lnTo>
                  <a:lnTo>
                    <a:pt x="417645" y="2052868"/>
                  </a:lnTo>
                  <a:close/>
                  <a:moveTo>
                    <a:pt x="417645" y="2013465"/>
                  </a:moveTo>
                  <a:lnTo>
                    <a:pt x="417645" y="1993764"/>
                  </a:lnTo>
                  <a:lnTo>
                    <a:pt x="417645" y="2013465"/>
                  </a:lnTo>
                  <a:close/>
                  <a:moveTo>
                    <a:pt x="417645" y="1974063"/>
                  </a:moveTo>
                  <a:lnTo>
                    <a:pt x="417645" y="1954362"/>
                  </a:lnTo>
                  <a:lnTo>
                    <a:pt x="417645" y="1974063"/>
                  </a:lnTo>
                  <a:close/>
                  <a:moveTo>
                    <a:pt x="417645" y="1934660"/>
                  </a:moveTo>
                  <a:lnTo>
                    <a:pt x="417645" y="1914959"/>
                  </a:lnTo>
                  <a:lnTo>
                    <a:pt x="417645" y="1934660"/>
                  </a:lnTo>
                  <a:close/>
                  <a:moveTo>
                    <a:pt x="417645" y="1895258"/>
                  </a:moveTo>
                  <a:lnTo>
                    <a:pt x="417645" y="1875557"/>
                  </a:lnTo>
                  <a:lnTo>
                    <a:pt x="417645" y="1895258"/>
                  </a:lnTo>
                  <a:close/>
                  <a:moveTo>
                    <a:pt x="417645" y="1855855"/>
                  </a:moveTo>
                  <a:lnTo>
                    <a:pt x="417645" y="1836154"/>
                  </a:lnTo>
                  <a:lnTo>
                    <a:pt x="417645" y="1855855"/>
                  </a:lnTo>
                  <a:close/>
                  <a:moveTo>
                    <a:pt x="417645" y="1816453"/>
                  </a:moveTo>
                  <a:lnTo>
                    <a:pt x="417645" y="1796752"/>
                  </a:lnTo>
                  <a:lnTo>
                    <a:pt x="417645" y="1816453"/>
                  </a:lnTo>
                  <a:close/>
                  <a:moveTo>
                    <a:pt x="417645" y="1777050"/>
                  </a:moveTo>
                  <a:lnTo>
                    <a:pt x="417645" y="1757349"/>
                  </a:lnTo>
                  <a:lnTo>
                    <a:pt x="417645" y="1777050"/>
                  </a:lnTo>
                  <a:close/>
                  <a:moveTo>
                    <a:pt x="417645" y="1737648"/>
                  </a:moveTo>
                  <a:lnTo>
                    <a:pt x="417645" y="1717947"/>
                  </a:lnTo>
                  <a:lnTo>
                    <a:pt x="417645" y="1737648"/>
                  </a:lnTo>
                  <a:close/>
                  <a:moveTo>
                    <a:pt x="417645" y="1698246"/>
                  </a:moveTo>
                  <a:lnTo>
                    <a:pt x="417645" y="1678544"/>
                  </a:lnTo>
                  <a:lnTo>
                    <a:pt x="417645" y="1698246"/>
                  </a:lnTo>
                  <a:close/>
                  <a:moveTo>
                    <a:pt x="417645" y="1658843"/>
                  </a:moveTo>
                  <a:lnTo>
                    <a:pt x="417645" y="1639142"/>
                  </a:lnTo>
                  <a:lnTo>
                    <a:pt x="417645" y="1658843"/>
                  </a:lnTo>
                  <a:close/>
                  <a:moveTo>
                    <a:pt x="417645" y="1619441"/>
                  </a:moveTo>
                  <a:lnTo>
                    <a:pt x="417645" y="1599739"/>
                  </a:lnTo>
                  <a:lnTo>
                    <a:pt x="417645" y="1619441"/>
                  </a:lnTo>
                  <a:close/>
                  <a:moveTo>
                    <a:pt x="417645" y="1580038"/>
                  </a:moveTo>
                  <a:lnTo>
                    <a:pt x="417645" y="1560337"/>
                  </a:lnTo>
                  <a:lnTo>
                    <a:pt x="417645" y="1580038"/>
                  </a:lnTo>
                  <a:close/>
                  <a:moveTo>
                    <a:pt x="417645" y="1540636"/>
                  </a:moveTo>
                  <a:lnTo>
                    <a:pt x="417645" y="1520934"/>
                  </a:lnTo>
                  <a:lnTo>
                    <a:pt x="417645" y="1540636"/>
                  </a:lnTo>
                  <a:close/>
                  <a:moveTo>
                    <a:pt x="417645" y="1501233"/>
                  </a:moveTo>
                  <a:lnTo>
                    <a:pt x="417645" y="1481532"/>
                  </a:lnTo>
                  <a:lnTo>
                    <a:pt x="417645" y="1501233"/>
                  </a:lnTo>
                  <a:close/>
                  <a:moveTo>
                    <a:pt x="417645" y="1461831"/>
                  </a:moveTo>
                  <a:lnTo>
                    <a:pt x="417645" y="1442130"/>
                  </a:lnTo>
                  <a:lnTo>
                    <a:pt x="417645" y="1461831"/>
                  </a:lnTo>
                  <a:close/>
                  <a:moveTo>
                    <a:pt x="417645" y="1422428"/>
                  </a:moveTo>
                  <a:lnTo>
                    <a:pt x="417645" y="1402727"/>
                  </a:lnTo>
                  <a:lnTo>
                    <a:pt x="417645" y="1422428"/>
                  </a:lnTo>
                  <a:close/>
                  <a:moveTo>
                    <a:pt x="417645" y="1383026"/>
                  </a:moveTo>
                  <a:lnTo>
                    <a:pt x="417645" y="1363325"/>
                  </a:lnTo>
                  <a:lnTo>
                    <a:pt x="417645" y="1383026"/>
                  </a:lnTo>
                  <a:close/>
                  <a:moveTo>
                    <a:pt x="417645" y="1343624"/>
                  </a:moveTo>
                  <a:lnTo>
                    <a:pt x="417645" y="1323922"/>
                  </a:lnTo>
                  <a:lnTo>
                    <a:pt x="417645" y="1343624"/>
                  </a:lnTo>
                  <a:close/>
                  <a:moveTo>
                    <a:pt x="417645" y="1304221"/>
                  </a:moveTo>
                  <a:lnTo>
                    <a:pt x="417645" y="1284520"/>
                  </a:lnTo>
                  <a:lnTo>
                    <a:pt x="417645" y="1304221"/>
                  </a:lnTo>
                  <a:close/>
                  <a:moveTo>
                    <a:pt x="417645" y="1264819"/>
                  </a:moveTo>
                  <a:lnTo>
                    <a:pt x="417645" y="1245117"/>
                  </a:lnTo>
                  <a:lnTo>
                    <a:pt x="417645" y="1264819"/>
                  </a:lnTo>
                  <a:close/>
                  <a:moveTo>
                    <a:pt x="417645" y="1225416"/>
                  </a:moveTo>
                  <a:lnTo>
                    <a:pt x="417645" y="1205715"/>
                  </a:lnTo>
                  <a:lnTo>
                    <a:pt x="417645" y="1225416"/>
                  </a:lnTo>
                  <a:close/>
                  <a:moveTo>
                    <a:pt x="417645" y="1186014"/>
                  </a:moveTo>
                  <a:lnTo>
                    <a:pt x="417645" y="1166312"/>
                  </a:lnTo>
                  <a:lnTo>
                    <a:pt x="417645" y="1186014"/>
                  </a:lnTo>
                  <a:close/>
                  <a:moveTo>
                    <a:pt x="417645" y="1146611"/>
                  </a:moveTo>
                  <a:lnTo>
                    <a:pt x="417645" y="1126910"/>
                  </a:lnTo>
                  <a:lnTo>
                    <a:pt x="417645" y="1146611"/>
                  </a:lnTo>
                  <a:close/>
                  <a:moveTo>
                    <a:pt x="417645" y="1107209"/>
                  </a:moveTo>
                  <a:lnTo>
                    <a:pt x="417645" y="1087508"/>
                  </a:lnTo>
                  <a:lnTo>
                    <a:pt x="417645" y="1107209"/>
                  </a:lnTo>
                  <a:close/>
                  <a:moveTo>
                    <a:pt x="417645" y="1067806"/>
                  </a:moveTo>
                  <a:lnTo>
                    <a:pt x="417645" y="1048105"/>
                  </a:lnTo>
                  <a:lnTo>
                    <a:pt x="417645" y="1067806"/>
                  </a:lnTo>
                  <a:close/>
                  <a:moveTo>
                    <a:pt x="417645" y="1028404"/>
                  </a:moveTo>
                  <a:lnTo>
                    <a:pt x="417645" y="1008703"/>
                  </a:lnTo>
                  <a:lnTo>
                    <a:pt x="417645" y="1028404"/>
                  </a:lnTo>
                  <a:close/>
                  <a:moveTo>
                    <a:pt x="417645" y="989001"/>
                  </a:moveTo>
                  <a:lnTo>
                    <a:pt x="417645" y="969300"/>
                  </a:lnTo>
                  <a:lnTo>
                    <a:pt x="417645" y="989001"/>
                  </a:lnTo>
                  <a:close/>
                  <a:moveTo>
                    <a:pt x="417645" y="949599"/>
                  </a:moveTo>
                  <a:lnTo>
                    <a:pt x="417645" y="929898"/>
                  </a:lnTo>
                  <a:lnTo>
                    <a:pt x="417645" y="949599"/>
                  </a:lnTo>
                  <a:close/>
                  <a:moveTo>
                    <a:pt x="417645" y="910197"/>
                  </a:moveTo>
                  <a:lnTo>
                    <a:pt x="417645" y="890495"/>
                  </a:lnTo>
                  <a:lnTo>
                    <a:pt x="417645" y="910197"/>
                  </a:lnTo>
                  <a:close/>
                  <a:moveTo>
                    <a:pt x="417645" y="870794"/>
                  </a:moveTo>
                  <a:lnTo>
                    <a:pt x="417645" y="851093"/>
                  </a:lnTo>
                  <a:lnTo>
                    <a:pt x="417645" y="870794"/>
                  </a:lnTo>
                  <a:close/>
                  <a:moveTo>
                    <a:pt x="417645" y="831392"/>
                  </a:moveTo>
                  <a:lnTo>
                    <a:pt x="417645" y="811690"/>
                  </a:lnTo>
                  <a:lnTo>
                    <a:pt x="417645" y="831392"/>
                  </a:lnTo>
                  <a:close/>
                  <a:moveTo>
                    <a:pt x="417645" y="791989"/>
                  </a:moveTo>
                  <a:lnTo>
                    <a:pt x="417645" y="772288"/>
                  </a:lnTo>
                  <a:lnTo>
                    <a:pt x="417645" y="791989"/>
                  </a:lnTo>
                  <a:close/>
                  <a:moveTo>
                    <a:pt x="417645" y="752587"/>
                  </a:moveTo>
                  <a:lnTo>
                    <a:pt x="417645" y="732885"/>
                  </a:lnTo>
                  <a:lnTo>
                    <a:pt x="417645" y="752587"/>
                  </a:lnTo>
                  <a:close/>
                  <a:moveTo>
                    <a:pt x="417645" y="713184"/>
                  </a:moveTo>
                  <a:lnTo>
                    <a:pt x="417645" y="693483"/>
                  </a:lnTo>
                  <a:lnTo>
                    <a:pt x="417645" y="713184"/>
                  </a:lnTo>
                  <a:close/>
                  <a:moveTo>
                    <a:pt x="417645" y="673782"/>
                  </a:moveTo>
                  <a:lnTo>
                    <a:pt x="417645" y="654081"/>
                  </a:lnTo>
                  <a:lnTo>
                    <a:pt x="417645" y="673782"/>
                  </a:lnTo>
                  <a:close/>
                  <a:moveTo>
                    <a:pt x="417645" y="634379"/>
                  </a:moveTo>
                  <a:lnTo>
                    <a:pt x="417645" y="614678"/>
                  </a:lnTo>
                  <a:lnTo>
                    <a:pt x="417645" y="634379"/>
                  </a:lnTo>
                  <a:close/>
                  <a:moveTo>
                    <a:pt x="417645" y="594977"/>
                  </a:moveTo>
                  <a:lnTo>
                    <a:pt x="417645" y="575276"/>
                  </a:lnTo>
                  <a:lnTo>
                    <a:pt x="417645" y="594977"/>
                  </a:lnTo>
                  <a:close/>
                  <a:moveTo>
                    <a:pt x="417645" y="555574"/>
                  </a:moveTo>
                  <a:lnTo>
                    <a:pt x="417645" y="535873"/>
                  </a:lnTo>
                  <a:lnTo>
                    <a:pt x="417645" y="555574"/>
                  </a:lnTo>
                  <a:close/>
                  <a:moveTo>
                    <a:pt x="417645" y="516172"/>
                  </a:moveTo>
                  <a:lnTo>
                    <a:pt x="417645" y="496471"/>
                  </a:lnTo>
                  <a:lnTo>
                    <a:pt x="417645" y="516172"/>
                  </a:lnTo>
                  <a:close/>
                  <a:moveTo>
                    <a:pt x="417645" y="476770"/>
                  </a:moveTo>
                  <a:lnTo>
                    <a:pt x="417645" y="457068"/>
                  </a:lnTo>
                  <a:lnTo>
                    <a:pt x="417645" y="476770"/>
                  </a:lnTo>
                  <a:close/>
                  <a:moveTo>
                    <a:pt x="417645" y="437367"/>
                  </a:moveTo>
                  <a:lnTo>
                    <a:pt x="417645" y="417666"/>
                  </a:lnTo>
                  <a:lnTo>
                    <a:pt x="417645" y="437367"/>
                  </a:lnTo>
                  <a:close/>
                  <a:moveTo>
                    <a:pt x="417645" y="397965"/>
                  </a:moveTo>
                  <a:lnTo>
                    <a:pt x="417645" y="378263"/>
                  </a:lnTo>
                  <a:lnTo>
                    <a:pt x="417645" y="397965"/>
                  </a:lnTo>
                  <a:close/>
                  <a:moveTo>
                    <a:pt x="417645" y="358562"/>
                  </a:moveTo>
                  <a:lnTo>
                    <a:pt x="417645" y="338861"/>
                  </a:lnTo>
                  <a:lnTo>
                    <a:pt x="417645" y="358562"/>
                  </a:lnTo>
                  <a:close/>
                  <a:moveTo>
                    <a:pt x="417645" y="319160"/>
                  </a:moveTo>
                  <a:lnTo>
                    <a:pt x="417645" y="299459"/>
                  </a:lnTo>
                  <a:lnTo>
                    <a:pt x="417645" y="319160"/>
                  </a:lnTo>
                  <a:close/>
                  <a:moveTo>
                    <a:pt x="417645" y="279757"/>
                  </a:moveTo>
                  <a:lnTo>
                    <a:pt x="417645" y="260056"/>
                  </a:lnTo>
                  <a:lnTo>
                    <a:pt x="417645" y="279757"/>
                  </a:lnTo>
                  <a:close/>
                  <a:moveTo>
                    <a:pt x="417645" y="240355"/>
                  </a:moveTo>
                  <a:lnTo>
                    <a:pt x="417645" y="220654"/>
                  </a:lnTo>
                  <a:lnTo>
                    <a:pt x="417645" y="240355"/>
                  </a:lnTo>
                  <a:close/>
                  <a:moveTo>
                    <a:pt x="417645" y="200952"/>
                  </a:moveTo>
                  <a:lnTo>
                    <a:pt x="417645" y="181251"/>
                  </a:lnTo>
                  <a:lnTo>
                    <a:pt x="417645" y="200952"/>
                  </a:lnTo>
                  <a:close/>
                  <a:moveTo>
                    <a:pt x="417645" y="161550"/>
                  </a:moveTo>
                  <a:lnTo>
                    <a:pt x="417645" y="141849"/>
                  </a:lnTo>
                  <a:lnTo>
                    <a:pt x="417645" y="161550"/>
                  </a:lnTo>
                  <a:close/>
                  <a:moveTo>
                    <a:pt x="417645" y="122148"/>
                  </a:moveTo>
                  <a:lnTo>
                    <a:pt x="417645" y="102446"/>
                  </a:lnTo>
                  <a:lnTo>
                    <a:pt x="417645" y="122148"/>
                  </a:lnTo>
                  <a:close/>
                  <a:moveTo>
                    <a:pt x="417645" y="82745"/>
                  </a:moveTo>
                  <a:lnTo>
                    <a:pt x="417645" y="63044"/>
                  </a:lnTo>
                  <a:lnTo>
                    <a:pt x="417645" y="82745"/>
                  </a:lnTo>
                  <a:close/>
                  <a:moveTo>
                    <a:pt x="417645" y="43343"/>
                  </a:moveTo>
                  <a:lnTo>
                    <a:pt x="417645" y="23641"/>
                  </a:lnTo>
                  <a:lnTo>
                    <a:pt x="417645" y="43343"/>
                  </a:lnTo>
                  <a:close/>
                  <a:moveTo>
                    <a:pt x="417645" y="3940"/>
                  </a:moveTo>
                  <a:lnTo>
                    <a:pt x="417645" y="2463"/>
                  </a:lnTo>
                  <a:cubicBezTo>
                    <a:pt x="413385" y="1084"/>
                    <a:pt x="414322" y="0"/>
                    <a:pt x="415515" y="0"/>
                  </a:cubicBezTo>
                  <a:lnTo>
                    <a:pt x="432555" y="0"/>
                  </a:lnTo>
                  <a:lnTo>
                    <a:pt x="432555" y="4925"/>
                  </a:lnTo>
                  <a:lnTo>
                    <a:pt x="415515" y="4925"/>
                  </a:lnTo>
                  <a:lnTo>
                    <a:pt x="415515" y="2463"/>
                  </a:lnTo>
                  <a:lnTo>
                    <a:pt x="417645" y="2463"/>
                  </a:lnTo>
                  <a:lnTo>
                    <a:pt x="417645" y="394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5372884" cy="2614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500" b="1" spc="17">
                  <a:solidFill>
                    <a:srgbClr val="00000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Dr. Gangadhar Angadi</a:t>
              </a:r>
            </a:p>
            <a:p>
              <a:pPr algn="ctr">
                <a:lnSpc>
                  <a:spcPts val="3000"/>
                </a:lnSpc>
              </a:pPr>
              <a:r>
                <a:rPr lang="en-US" sz="2500" b="1" spc="17">
                  <a:solidFill>
                    <a:srgbClr val="00000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Assistant Professor</a:t>
              </a:r>
            </a:p>
            <a:p>
              <a:pPr algn="ctr">
                <a:lnSpc>
                  <a:spcPts val="3000"/>
                </a:lnSpc>
              </a:pPr>
              <a:r>
                <a:rPr lang="en-US" sz="2500" b="1" spc="19">
                  <a:solidFill>
                    <a:srgbClr val="00000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Mechanical Engineering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304827" y="3205844"/>
            <a:ext cx="2583380" cy="3189635"/>
          </a:xfrm>
          <a:custGeom>
            <a:avLst/>
            <a:gdLst/>
            <a:ahLst/>
            <a:cxnLst/>
            <a:rect l="l" t="t" r="r" b="b"/>
            <a:pathLst>
              <a:path w="2583380" h="3189635">
                <a:moveTo>
                  <a:pt x="0" y="0"/>
                </a:moveTo>
                <a:lnTo>
                  <a:pt x="2583379" y="0"/>
                </a:lnTo>
                <a:lnTo>
                  <a:pt x="2583379" y="3189635"/>
                </a:lnTo>
                <a:lnTo>
                  <a:pt x="0" y="31896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226" r="-13541" b="-2673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888948" y="1294854"/>
            <a:ext cx="2583380" cy="3280951"/>
          </a:xfrm>
          <a:custGeom>
            <a:avLst/>
            <a:gdLst/>
            <a:ahLst/>
            <a:cxnLst/>
            <a:rect l="l" t="t" r="r" b="b"/>
            <a:pathLst>
              <a:path w="2583380" h="3280951">
                <a:moveTo>
                  <a:pt x="0" y="0"/>
                </a:moveTo>
                <a:lnTo>
                  <a:pt x="2583380" y="0"/>
                </a:lnTo>
                <a:lnTo>
                  <a:pt x="2583380" y="3280951"/>
                </a:lnTo>
                <a:lnTo>
                  <a:pt x="0" y="3280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406018" y="1369213"/>
            <a:ext cx="2508664" cy="3280951"/>
          </a:xfrm>
          <a:custGeom>
            <a:avLst/>
            <a:gdLst/>
            <a:ahLst/>
            <a:cxnLst/>
            <a:rect l="l" t="t" r="r" b="b"/>
            <a:pathLst>
              <a:path w="2508664" h="3280951">
                <a:moveTo>
                  <a:pt x="0" y="0"/>
                </a:moveTo>
                <a:lnTo>
                  <a:pt x="2508663" y="0"/>
                </a:lnTo>
                <a:lnTo>
                  <a:pt x="2508663" y="3280951"/>
                </a:lnTo>
                <a:lnTo>
                  <a:pt x="0" y="32809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012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897690" y="1443572"/>
            <a:ext cx="2477841" cy="3132233"/>
          </a:xfrm>
          <a:custGeom>
            <a:avLst/>
            <a:gdLst/>
            <a:ahLst/>
            <a:cxnLst/>
            <a:rect l="l" t="t" r="r" b="b"/>
            <a:pathLst>
              <a:path w="2477841" h="3132233">
                <a:moveTo>
                  <a:pt x="0" y="0"/>
                </a:moveTo>
                <a:lnTo>
                  <a:pt x="2477841" y="0"/>
                </a:lnTo>
                <a:lnTo>
                  <a:pt x="2477841" y="3132233"/>
                </a:lnTo>
                <a:lnTo>
                  <a:pt x="0" y="31322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922" r="-8487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693348" y="5143500"/>
            <a:ext cx="2435267" cy="3223740"/>
          </a:xfrm>
          <a:custGeom>
            <a:avLst/>
            <a:gdLst/>
            <a:ahLst/>
            <a:cxnLst/>
            <a:rect l="l" t="t" r="r" b="b"/>
            <a:pathLst>
              <a:path w="2435267" h="3223740">
                <a:moveTo>
                  <a:pt x="0" y="0"/>
                </a:moveTo>
                <a:lnTo>
                  <a:pt x="2435268" y="0"/>
                </a:lnTo>
                <a:lnTo>
                  <a:pt x="2435268" y="3223740"/>
                </a:lnTo>
                <a:lnTo>
                  <a:pt x="0" y="32237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40" r="-2140" b="-2807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565474" y="5143500"/>
            <a:ext cx="2584029" cy="3223740"/>
          </a:xfrm>
          <a:custGeom>
            <a:avLst/>
            <a:gdLst/>
            <a:ahLst/>
            <a:cxnLst/>
            <a:rect l="l" t="t" r="r" b="b"/>
            <a:pathLst>
              <a:path w="2584029" h="3223740">
                <a:moveTo>
                  <a:pt x="0" y="0"/>
                </a:moveTo>
                <a:lnTo>
                  <a:pt x="2584028" y="0"/>
                </a:lnTo>
                <a:lnTo>
                  <a:pt x="2584028" y="3223740"/>
                </a:lnTo>
                <a:lnTo>
                  <a:pt x="0" y="32237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4869" t="-88035" r="-54668" b="-124806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7583394" y="9605886"/>
            <a:ext cx="3121209" cy="33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 i="1" spc="12">
                <a:solidFill>
                  <a:srgbClr val="000000"/>
                </a:solidFill>
                <a:latin typeface="TT Phobos Bold Italics"/>
                <a:ea typeface="TT Phobos Bold Italics"/>
                <a:cs typeface="TT Phobos Bold Italics"/>
                <a:sym typeface="TT Phobos Bold Italics"/>
              </a:rPr>
              <a:t>Go, change the world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316518" y="4667312"/>
            <a:ext cx="164018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b="1" spc="14">
                <a:solidFill>
                  <a:srgbClr val="00000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Manas Saxena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427617" y="4667312"/>
            <a:ext cx="1506042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b="1" spc="14">
                <a:solidFill>
                  <a:srgbClr val="00000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K Karthik Pai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88824" y="4718680"/>
            <a:ext cx="154305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b="1" spc="14">
                <a:solidFill>
                  <a:srgbClr val="00000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Manik Kanyal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106864" y="8513320"/>
            <a:ext cx="16082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b="1" spc="14">
                <a:solidFill>
                  <a:srgbClr val="00000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Aditya Mishra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86401" y="8379970"/>
            <a:ext cx="1942174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b="1" spc="14">
                <a:solidFill>
                  <a:srgbClr val="00000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Aryaman Pandey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83394" y="9605886"/>
            <a:ext cx="3121209" cy="33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 i="1" spc="12">
                <a:solidFill>
                  <a:srgbClr val="000000"/>
                </a:solidFill>
                <a:latin typeface="TT Phobos Bold Italics"/>
                <a:ea typeface="TT Phobos Bold Italics"/>
                <a:cs typeface="TT Phobos Bold Italics"/>
                <a:sym typeface="TT Phobos Bold Italics"/>
              </a:rPr>
              <a:t>Go, change the world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19050" y="114640"/>
            <a:ext cx="3311258" cy="1496445"/>
            <a:chOff x="0" y="0"/>
            <a:chExt cx="4415010" cy="19952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15028" cy="1995297"/>
            </a:xfrm>
            <a:custGeom>
              <a:avLst/>
              <a:gdLst/>
              <a:ahLst/>
              <a:cxnLst/>
              <a:rect l="l" t="t" r="r" b="b"/>
              <a:pathLst>
                <a:path w="4415028" h="1995297">
                  <a:moveTo>
                    <a:pt x="0" y="0"/>
                  </a:moveTo>
                  <a:lnTo>
                    <a:pt x="4415028" y="0"/>
                  </a:lnTo>
                  <a:lnTo>
                    <a:pt x="4415028" y="1995297"/>
                  </a:lnTo>
                  <a:lnTo>
                    <a:pt x="0" y="1995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053" b="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262218" y="9520807"/>
            <a:ext cx="4114800" cy="547687"/>
            <a:chOff x="0" y="0"/>
            <a:chExt cx="5486400" cy="730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Tuesday, 16 December 2025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910982" y="9520808"/>
            <a:ext cx="4114800" cy="547687"/>
            <a:chOff x="0" y="0"/>
            <a:chExt cx="5486400" cy="730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3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16277" y="3147929"/>
            <a:ext cx="17309505" cy="5731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spc="33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Introduction</a:t>
            </a: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spc="33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Project Overview</a:t>
            </a: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spc="29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Comments during EL Phase-I and action taken.</a:t>
            </a: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spc="33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Methodology </a:t>
            </a: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spc="33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Tools and Techniques Used</a:t>
            </a: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spc="33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Project Progress</a:t>
            </a: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spc="29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Analysis of Partial Results</a:t>
            </a: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spc="29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Results and Discussion</a:t>
            </a: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spc="29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Conclusion</a:t>
            </a: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spc="33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Outcome of the work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215400-FAA0-F881-905F-552B92691B50}"/>
              </a:ext>
            </a:extLst>
          </p:cNvPr>
          <p:cNvSpPr txBox="1"/>
          <p:nvPr/>
        </p:nvSpPr>
        <p:spPr>
          <a:xfrm>
            <a:off x="4608602" y="503117"/>
            <a:ext cx="113933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4800" b="1" spc="47" dirty="0">
                <a:solidFill>
                  <a:srgbClr val="00000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EL Phase-III Presentation Outline</a:t>
            </a:r>
          </a:p>
          <a:p>
            <a:endParaRPr lang="en-IN" sz="4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83394" y="9605886"/>
            <a:ext cx="3121209" cy="33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 i="1" spc="12">
                <a:solidFill>
                  <a:srgbClr val="000000"/>
                </a:solidFill>
                <a:latin typeface="TT Phobos Bold Italics"/>
                <a:ea typeface="TT Phobos Bold Italics"/>
                <a:cs typeface="TT Phobos Bold Italics"/>
                <a:sym typeface="TT Phobos Bold Italics"/>
              </a:rPr>
              <a:t>Go, change the world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19050" y="114640"/>
            <a:ext cx="3311258" cy="1496445"/>
            <a:chOff x="0" y="0"/>
            <a:chExt cx="4415010" cy="19952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15028" cy="1995297"/>
            </a:xfrm>
            <a:custGeom>
              <a:avLst/>
              <a:gdLst/>
              <a:ahLst/>
              <a:cxnLst/>
              <a:rect l="l" t="t" r="r" b="b"/>
              <a:pathLst>
                <a:path w="4415028" h="1995297">
                  <a:moveTo>
                    <a:pt x="0" y="0"/>
                  </a:moveTo>
                  <a:lnTo>
                    <a:pt x="4415028" y="0"/>
                  </a:lnTo>
                  <a:lnTo>
                    <a:pt x="4415028" y="1995297"/>
                  </a:lnTo>
                  <a:lnTo>
                    <a:pt x="0" y="1995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053" b="1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445096" y="1422114"/>
            <a:ext cx="17580686" cy="896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b="1" spc="29">
                <a:solidFill>
                  <a:srgbClr val="00206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Overview of the topic: </a:t>
            </a:r>
          </a:p>
          <a:p>
            <a:pPr marL="1511308" lvl="2" indent="-503769" algn="l">
              <a:lnSpc>
                <a:spcPts val="3780"/>
              </a:lnSpc>
              <a:buFont typeface="Arial"/>
              <a:buChar char="⚬"/>
            </a:pPr>
            <a:r>
              <a:rPr lang="en-US" sz="3500" spc="24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Utilizes real-life bus data and hybrid MMAS-ABC algorithms to generate driving cycles, accurately quantifying emissions and identifying congestion hotspots.</a:t>
            </a:r>
          </a:p>
          <a:p>
            <a:pPr marL="1511308" lvl="2" indent="-503769" algn="l">
              <a:lnSpc>
                <a:spcPts val="3780"/>
              </a:lnSpc>
              <a:buFont typeface="Arial"/>
              <a:buChar char="⚬"/>
            </a:pPr>
            <a:r>
              <a:rPr lang="en-US" sz="3500" spc="24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Leverages these validated insights to optimize EV deployment and route planning, making urban transport systems smarter and more sustainable.</a:t>
            </a:r>
          </a:p>
          <a:p>
            <a:pPr algn="l">
              <a:lnSpc>
                <a:spcPts val="3780"/>
              </a:lnSpc>
            </a:pPr>
            <a:endParaRPr lang="en-US" sz="3500" spc="24">
              <a:solidFill>
                <a:srgbClr val="002060"/>
              </a:solidFill>
              <a:latin typeface="TT Phobos"/>
              <a:ea typeface="TT Phobos"/>
              <a:cs typeface="TT Phobos"/>
              <a:sym typeface="TT Phobos"/>
            </a:endParaRPr>
          </a:p>
          <a:p>
            <a:pPr marL="906780" lvl="1" indent="-453390" algn="l">
              <a:lnSpc>
                <a:spcPts val="4536"/>
              </a:lnSpc>
              <a:buFont typeface="Arial"/>
              <a:buChar char="•"/>
            </a:pPr>
            <a:r>
              <a:rPr lang="en-US" sz="4200" b="1" spc="29">
                <a:solidFill>
                  <a:srgbClr val="00206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Objectives of the current phase:</a:t>
            </a:r>
          </a:p>
          <a:p>
            <a:pPr marL="1511308" lvl="2" indent="-503769" algn="l">
              <a:lnSpc>
                <a:spcPts val="3780"/>
              </a:lnSpc>
              <a:buFont typeface="Arial"/>
              <a:buChar char="⚬"/>
            </a:pPr>
            <a:r>
              <a:rPr lang="en-US" sz="3500" spc="24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Utilize the Phase 2 model to generate driving cycles, calculating CO2 emissions and fuel savings to identify efficient bus routes.</a:t>
            </a:r>
          </a:p>
          <a:p>
            <a:pPr marL="1511308" lvl="2" indent="-503769" algn="l">
              <a:lnSpc>
                <a:spcPts val="3780"/>
              </a:lnSpc>
              <a:buFont typeface="Arial"/>
              <a:buChar char="⚬"/>
            </a:pPr>
            <a:r>
              <a:rPr lang="en-US" sz="3500" spc="24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Pinpoint congestion hotspots and validate the model's accuracy using Root Mean Square Error (RMSE).</a:t>
            </a:r>
          </a:p>
          <a:p>
            <a:pPr marL="1511308" lvl="2" indent="-503769" algn="l">
              <a:lnSpc>
                <a:spcPts val="3780"/>
              </a:lnSpc>
              <a:buFont typeface="Arial"/>
              <a:buChar char="⚬"/>
            </a:pPr>
            <a:r>
              <a:rPr lang="en-US" sz="3500" spc="24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Apply findings to strategize optimal Electric Vehicle (EV) deployment for sustainable urban transport.</a:t>
            </a:r>
          </a:p>
          <a:p>
            <a:pPr algn="l">
              <a:lnSpc>
                <a:spcPts val="3780"/>
              </a:lnSpc>
            </a:pPr>
            <a:endParaRPr lang="en-US" sz="3500" spc="24">
              <a:solidFill>
                <a:srgbClr val="002060"/>
              </a:solidFill>
              <a:latin typeface="TT Phobos"/>
              <a:ea typeface="TT Phobos"/>
              <a:cs typeface="TT Phobos"/>
              <a:sym typeface="TT Phobos"/>
            </a:endParaRPr>
          </a:p>
          <a:p>
            <a:pPr algn="l">
              <a:lnSpc>
                <a:spcPts val="3780"/>
              </a:lnSpc>
            </a:pPr>
            <a:endParaRPr lang="en-US" sz="3500" spc="24">
              <a:solidFill>
                <a:srgbClr val="002060"/>
              </a:solidFill>
              <a:latin typeface="TT Phobos"/>
              <a:ea typeface="TT Phobos"/>
              <a:cs typeface="TT Phobos"/>
              <a:sym typeface="TT Phobos"/>
            </a:endParaRPr>
          </a:p>
          <a:p>
            <a:pPr algn="l">
              <a:lnSpc>
                <a:spcPts val="4536"/>
              </a:lnSpc>
            </a:pPr>
            <a:endParaRPr lang="en-US" sz="3500" spc="24">
              <a:solidFill>
                <a:srgbClr val="002060"/>
              </a:solidFill>
              <a:latin typeface="TT Phobos"/>
              <a:ea typeface="TT Phobos"/>
              <a:cs typeface="TT Phobos"/>
              <a:sym typeface="TT Phobos"/>
            </a:endParaRPr>
          </a:p>
          <a:p>
            <a:pPr algn="l">
              <a:lnSpc>
                <a:spcPts val="4536"/>
              </a:lnSpc>
            </a:pPr>
            <a:endParaRPr lang="en-US" sz="3500" spc="24">
              <a:solidFill>
                <a:srgbClr val="002060"/>
              </a:solidFill>
              <a:latin typeface="TT Phobos"/>
              <a:ea typeface="TT Phobos"/>
              <a:cs typeface="TT Phobos"/>
              <a:sym typeface="TT Phobo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62218" y="9520807"/>
            <a:ext cx="4114800" cy="547687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Tuesday, 16 December 2025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910982" y="9520807"/>
            <a:ext cx="4114800" cy="547687"/>
            <a:chOff x="0" y="0"/>
            <a:chExt cx="54864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4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457691" y="351237"/>
            <a:ext cx="7372617" cy="1023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7"/>
              </a:lnSpc>
              <a:spcBef>
                <a:spcPct val="0"/>
              </a:spcBef>
            </a:pPr>
            <a:r>
              <a:rPr lang="en-US" sz="6906" b="1" spc="54">
                <a:solidFill>
                  <a:srgbClr val="00000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83394" y="9605886"/>
            <a:ext cx="3121209" cy="33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 i="1" spc="12">
                <a:solidFill>
                  <a:srgbClr val="000000"/>
                </a:solidFill>
                <a:latin typeface="TT Phobos Bold Italics"/>
                <a:ea typeface="TT Phobos Bold Italics"/>
                <a:cs typeface="TT Phobos Bold Italics"/>
                <a:sym typeface="TT Phobos Bold Italics"/>
              </a:rPr>
              <a:t>Go, change the world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19050" y="114640"/>
            <a:ext cx="3311258" cy="1496445"/>
            <a:chOff x="0" y="0"/>
            <a:chExt cx="4415010" cy="19952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15028" cy="1995297"/>
            </a:xfrm>
            <a:custGeom>
              <a:avLst/>
              <a:gdLst/>
              <a:ahLst/>
              <a:cxnLst/>
              <a:rect l="l" t="t" r="r" b="b"/>
              <a:pathLst>
                <a:path w="4415028" h="1995297">
                  <a:moveTo>
                    <a:pt x="0" y="0"/>
                  </a:moveTo>
                  <a:lnTo>
                    <a:pt x="4415028" y="0"/>
                  </a:lnTo>
                  <a:lnTo>
                    <a:pt x="4415028" y="1995297"/>
                  </a:lnTo>
                  <a:lnTo>
                    <a:pt x="0" y="1995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053" b="1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353656" y="1658710"/>
            <a:ext cx="17580686" cy="792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b="1" spc="29" dirty="0">
                <a:solidFill>
                  <a:srgbClr val="00206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Problem Statement</a:t>
            </a:r>
          </a:p>
          <a:p>
            <a:pPr marL="1511308" lvl="2" indent="-503769" algn="l">
              <a:lnSpc>
                <a:spcPts val="3780"/>
              </a:lnSpc>
              <a:buFont typeface="Arial"/>
              <a:buChar char="⚬"/>
            </a:pPr>
            <a:r>
              <a:rPr lang="en-US" sz="3500" spc="24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Indian cities suffer from a critical lack of localized driving cycles, making it difficult to accurately estimate emissions and fuel usage for real-world traffic conditions.</a:t>
            </a:r>
          </a:p>
          <a:p>
            <a:pPr marL="1511308" lvl="2" indent="-503769" algn="l">
              <a:lnSpc>
                <a:spcPts val="3780"/>
              </a:lnSpc>
              <a:buFont typeface="Arial"/>
              <a:buChar char="⚬"/>
            </a:pPr>
            <a:r>
              <a:rPr lang="en-US" sz="3500" spc="24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Current strategies for bus routing and Electric Vehicle (EV) deployment often lack a scientific, data-driven framework, leading to operational inefficiencies and suboptimal resource use.</a:t>
            </a:r>
          </a:p>
          <a:p>
            <a:pPr algn="l">
              <a:lnSpc>
                <a:spcPts val="3780"/>
              </a:lnSpc>
            </a:pPr>
            <a:endParaRPr lang="en-US" sz="3500" spc="24" dirty="0">
              <a:solidFill>
                <a:srgbClr val="002060"/>
              </a:solidFill>
              <a:latin typeface="TT Phobos"/>
              <a:ea typeface="TT Phobos"/>
              <a:cs typeface="TT Phobos"/>
              <a:sym typeface="TT Phobos"/>
            </a:endParaRP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b="1" spc="29" dirty="0">
                <a:solidFill>
                  <a:srgbClr val="00206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Primary Objectives &amp; Relevance</a:t>
            </a:r>
          </a:p>
          <a:p>
            <a:pPr marL="1511308" lvl="2" indent="-503769" algn="l">
              <a:lnSpc>
                <a:spcPts val="3780"/>
              </a:lnSpc>
              <a:buFont typeface="Arial"/>
              <a:buChar char="⚬"/>
            </a:pPr>
            <a:r>
              <a:rPr lang="en-US" sz="3500" spc="24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Route Simulation: Generate realistic driving cycles for the Ahmedabad-Gandhinagar route using the hybrid MMAS-ABC algorithm.</a:t>
            </a:r>
          </a:p>
          <a:p>
            <a:pPr marL="1511308" lvl="2" indent="-503769" algn="l">
              <a:lnSpc>
                <a:spcPts val="3780"/>
              </a:lnSpc>
              <a:buFont typeface="Arial"/>
              <a:buChar char="⚬"/>
            </a:pPr>
            <a:r>
              <a:rPr lang="en-US" sz="3500" spc="24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Impact Assessment: Quantify emission reductions and identify congestion hotspots, validated via RMSE for high model accuracy.</a:t>
            </a:r>
          </a:p>
          <a:p>
            <a:pPr marL="1511308" lvl="2" indent="-503769" algn="l">
              <a:lnSpc>
                <a:spcPts val="3780"/>
              </a:lnSpc>
              <a:buFont typeface="Arial"/>
              <a:buChar char="⚬"/>
            </a:pPr>
            <a:r>
              <a:rPr lang="en-US" sz="3500" spc="24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Strategic Application: Utilize findings to optimize Electric Vehicle (EV) deployment and improve sustainable route planning.</a:t>
            </a:r>
          </a:p>
          <a:p>
            <a:pPr algn="l">
              <a:lnSpc>
                <a:spcPts val="4536"/>
              </a:lnSpc>
            </a:pPr>
            <a:r>
              <a:rPr lang="en-US" sz="4200" spc="33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62218" y="9520807"/>
            <a:ext cx="4114800" cy="547687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Tuesday, 16 December 2025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910982" y="9520807"/>
            <a:ext cx="4114800" cy="547687"/>
            <a:chOff x="0" y="0"/>
            <a:chExt cx="54864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 5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18A482E-F29C-CA42-0A28-C22A45610D8B}"/>
              </a:ext>
            </a:extLst>
          </p:cNvPr>
          <p:cNvSpPr txBox="1"/>
          <p:nvPr/>
        </p:nvSpPr>
        <p:spPr>
          <a:xfrm>
            <a:off x="6145802" y="442393"/>
            <a:ext cx="11049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47" dirty="0">
                <a:solidFill>
                  <a:srgbClr val="00000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Project Overview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38391" y="932717"/>
            <a:ext cx="18037136" cy="824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6290" lvl="1" indent="-398145" algn="l">
              <a:lnSpc>
                <a:spcPts val="4752"/>
              </a:lnSpc>
              <a:buFont typeface="Arial"/>
              <a:buChar char="•"/>
            </a:pPr>
            <a:r>
              <a:rPr lang="en-US" sz="4400" b="1" spc="30">
                <a:solidFill>
                  <a:srgbClr val="00206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Expected Impact or Contribution</a:t>
            </a:r>
          </a:p>
          <a:p>
            <a:pPr algn="l">
              <a:lnSpc>
                <a:spcPts val="4545"/>
              </a:lnSpc>
            </a:pPr>
            <a:endParaRPr lang="en-US" sz="4400" b="1" spc="30">
              <a:solidFill>
                <a:srgbClr val="002060"/>
              </a:solidFill>
              <a:latin typeface="TT Phobos Bold"/>
              <a:ea typeface="TT Phobos Bold"/>
              <a:cs typeface="TT Phobos Bold"/>
              <a:sym typeface="TT Phobos Bold"/>
            </a:endParaRPr>
          </a:p>
          <a:p>
            <a:pPr marL="1727199" lvl="2" indent="-575733" algn="l">
              <a:lnSpc>
                <a:spcPts val="4319"/>
              </a:lnSpc>
              <a:buFont typeface="Arial"/>
              <a:buChar char="⚬"/>
            </a:pPr>
            <a:r>
              <a:rPr lang="en-US" sz="3999" spc="27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Enables accurate identification of EV-suitable routes, fuel usage patterns, and congestion hotspots for better decision-making.</a:t>
            </a:r>
          </a:p>
          <a:p>
            <a:pPr algn="l">
              <a:lnSpc>
                <a:spcPts val="4319"/>
              </a:lnSpc>
            </a:pPr>
            <a:endParaRPr lang="en-US" sz="3999" spc="27">
              <a:solidFill>
                <a:srgbClr val="002060"/>
              </a:solidFill>
              <a:latin typeface="TT Phobos"/>
              <a:ea typeface="TT Phobos"/>
              <a:cs typeface="TT Phobos"/>
              <a:sym typeface="TT Phobos"/>
            </a:endParaRPr>
          </a:p>
          <a:p>
            <a:pPr marL="1727199" lvl="2" indent="-575733" algn="l">
              <a:lnSpc>
                <a:spcPts val="4319"/>
              </a:lnSpc>
              <a:buFont typeface="Arial"/>
              <a:buChar char="⚬"/>
            </a:pPr>
            <a:r>
              <a:rPr lang="en-US" sz="3999" spc="27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Supports India’s net-zero goals through reduced emissions and the first MMAS-ABC application for Indian bus driving cycles</a:t>
            </a:r>
          </a:p>
          <a:p>
            <a:pPr algn="l">
              <a:lnSpc>
                <a:spcPts val="4319"/>
              </a:lnSpc>
            </a:pPr>
            <a:endParaRPr lang="en-US" sz="3999" spc="27">
              <a:solidFill>
                <a:srgbClr val="002060"/>
              </a:solidFill>
              <a:latin typeface="TT Phobos"/>
              <a:ea typeface="TT Phobos"/>
              <a:cs typeface="TT Phobos"/>
              <a:sym typeface="TT Phobos"/>
            </a:endParaRPr>
          </a:p>
          <a:p>
            <a:pPr marL="1727199" lvl="2" indent="-575733" algn="l">
              <a:lnSpc>
                <a:spcPts val="4319"/>
              </a:lnSpc>
              <a:buFont typeface="Arial"/>
              <a:buChar char="⚬"/>
            </a:pPr>
            <a:r>
              <a:rPr lang="en-US" sz="3999" spc="27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Improves long-term transport planning by offering a scalable model that other Indian cities can adopt for fleet optimization and emission reduction.</a:t>
            </a:r>
          </a:p>
          <a:p>
            <a:pPr algn="l">
              <a:lnSpc>
                <a:spcPts val="4319"/>
              </a:lnSpc>
            </a:pPr>
            <a:endParaRPr lang="en-US" sz="3999" spc="27">
              <a:solidFill>
                <a:srgbClr val="002060"/>
              </a:solidFill>
              <a:latin typeface="TT Phobos"/>
              <a:ea typeface="TT Phobos"/>
              <a:cs typeface="TT Phobos"/>
              <a:sym typeface="TT Phobos"/>
            </a:endParaRPr>
          </a:p>
          <a:p>
            <a:pPr marL="1727199" lvl="2" indent="-575733" algn="l">
              <a:lnSpc>
                <a:spcPts val="4319"/>
              </a:lnSpc>
              <a:buFont typeface="Arial"/>
              <a:buChar char="⚬"/>
            </a:pPr>
            <a:r>
              <a:rPr lang="en-US" sz="3999" spc="31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Provides a scientific basis for policy decisions on public transport electrification, congestion management, and sustainable mobility initiatives.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62218" y="9520807"/>
            <a:ext cx="4114800" cy="547687"/>
            <a:chOff x="0" y="0"/>
            <a:chExt cx="5486400" cy="7302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Tuesday, 16 December 2025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583394" y="9605886"/>
            <a:ext cx="3121209" cy="33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 i="1" spc="12">
                <a:solidFill>
                  <a:srgbClr val="000000"/>
                </a:solidFill>
                <a:latin typeface="TT Phobos Bold Italics"/>
                <a:ea typeface="TT Phobos Bold Italics"/>
                <a:cs typeface="TT Phobos Bold Italics"/>
                <a:sym typeface="TT Phobos Bold Italics"/>
              </a:rPr>
              <a:t>Go, change the world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910982" y="9520807"/>
            <a:ext cx="4114800" cy="547687"/>
            <a:chOff x="0" y="0"/>
            <a:chExt cx="5486400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 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83394" y="9605886"/>
            <a:ext cx="3121209" cy="33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 i="1" spc="12">
                <a:solidFill>
                  <a:srgbClr val="000000"/>
                </a:solidFill>
                <a:latin typeface="TT Phobos Bold Italics"/>
                <a:ea typeface="TT Phobos Bold Italics"/>
                <a:cs typeface="TT Phobos Bold Italics"/>
                <a:sym typeface="TT Phobos Bold Italics"/>
              </a:rPr>
              <a:t>Go, change the world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19050" y="114640"/>
            <a:ext cx="3311258" cy="1496445"/>
            <a:chOff x="0" y="0"/>
            <a:chExt cx="4415010" cy="19952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15028" cy="1995297"/>
            </a:xfrm>
            <a:custGeom>
              <a:avLst/>
              <a:gdLst/>
              <a:ahLst/>
              <a:cxnLst/>
              <a:rect l="l" t="t" r="r" b="b"/>
              <a:pathLst>
                <a:path w="4415028" h="1995297">
                  <a:moveTo>
                    <a:pt x="0" y="0"/>
                  </a:moveTo>
                  <a:lnTo>
                    <a:pt x="4415028" y="0"/>
                  </a:lnTo>
                  <a:lnTo>
                    <a:pt x="4415028" y="1995297"/>
                  </a:lnTo>
                  <a:lnTo>
                    <a:pt x="0" y="1995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053" b="1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353657" y="2438317"/>
            <a:ext cx="17580686" cy="6302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spc="29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Feedback: Requested visualization of interpreted outputs (fuel, congestion) over raw data.</a:t>
            </a:r>
          </a:p>
          <a:p>
            <a:pPr algn="l">
              <a:lnSpc>
                <a:spcPts val="4536"/>
              </a:lnSpc>
            </a:pPr>
            <a:endParaRPr lang="en-US" sz="4200" spc="29" dirty="0">
              <a:solidFill>
                <a:srgbClr val="002060"/>
              </a:solidFill>
              <a:latin typeface="TT Phobos"/>
              <a:ea typeface="TT Phobos"/>
              <a:cs typeface="TT Phobos"/>
              <a:sym typeface="TT Phobos"/>
            </a:endParaRP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spc="29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Key Focus: Shifted priority to data interpretation and model validation.</a:t>
            </a:r>
          </a:p>
          <a:p>
            <a:pPr algn="l">
              <a:lnSpc>
                <a:spcPts val="4536"/>
              </a:lnSpc>
            </a:pPr>
            <a:endParaRPr lang="en-US" sz="4200" spc="29" dirty="0">
              <a:solidFill>
                <a:srgbClr val="002060"/>
              </a:solidFill>
              <a:latin typeface="TT Phobos"/>
              <a:ea typeface="TT Phobos"/>
              <a:cs typeface="TT Phobos"/>
              <a:sym typeface="TT Phobos"/>
            </a:endParaRP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spc="29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Action Taken: Implemented Python logic to process metrics and visualize findings.</a:t>
            </a:r>
          </a:p>
          <a:p>
            <a:pPr algn="l">
              <a:lnSpc>
                <a:spcPts val="4536"/>
              </a:lnSpc>
            </a:pPr>
            <a:endParaRPr lang="en-US" sz="4200" spc="29" dirty="0">
              <a:solidFill>
                <a:srgbClr val="002060"/>
              </a:solidFill>
              <a:latin typeface="TT Phobos"/>
              <a:ea typeface="TT Phobos"/>
              <a:cs typeface="TT Phobos"/>
              <a:sym typeface="TT Phobos"/>
            </a:endParaRP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spc="29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Improvement: Enhanced Website UI to display validated, actionable insights.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62218" y="9520807"/>
            <a:ext cx="4114800" cy="547687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Tuesday, 16 December 2025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910982" y="9520807"/>
            <a:ext cx="4114800" cy="547687"/>
            <a:chOff x="0" y="0"/>
            <a:chExt cx="54864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7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075798" y="704850"/>
            <a:ext cx="12892584" cy="1329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 b="1" spc="34" dirty="0">
                <a:solidFill>
                  <a:srgbClr val="00000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Comments during EL Phase-2 and action taken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83394" y="9605886"/>
            <a:ext cx="3121209" cy="33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 i="1" spc="12">
                <a:solidFill>
                  <a:srgbClr val="000000"/>
                </a:solidFill>
                <a:latin typeface="TT Phobos Bold Italics"/>
                <a:ea typeface="TT Phobos Bold Italics"/>
                <a:cs typeface="TT Phobos Bold Italics"/>
                <a:sym typeface="TT Phobos Bold Italics"/>
              </a:rPr>
              <a:t>Go, change the world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19050" y="114640"/>
            <a:ext cx="3311258" cy="1496445"/>
            <a:chOff x="0" y="0"/>
            <a:chExt cx="4415010" cy="19952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15028" cy="1995297"/>
            </a:xfrm>
            <a:custGeom>
              <a:avLst/>
              <a:gdLst/>
              <a:ahLst/>
              <a:cxnLst/>
              <a:rect l="l" t="t" r="r" b="b"/>
              <a:pathLst>
                <a:path w="4415028" h="1995297">
                  <a:moveTo>
                    <a:pt x="0" y="0"/>
                  </a:moveTo>
                  <a:lnTo>
                    <a:pt x="4415028" y="0"/>
                  </a:lnTo>
                  <a:lnTo>
                    <a:pt x="4415028" y="1995297"/>
                  </a:lnTo>
                  <a:lnTo>
                    <a:pt x="0" y="1995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053" b="1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707314" y="2438317"/>
            <a:ext cx="17580686" cy="687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spc="29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Data Acquisition: Collection of high-resolution GPS logs (Ahmedabad/BMTC).</a:t>
            </a: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spc="29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Preprocessing: Python-based noise filtering and kinematic smoothing.</a:t>
            </a: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spc="29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Optimization: Two-stage algorithmic process to minimize fuel waste.</a:t>
            </a:r>
          </a:p>
          <a:p>
            <a:pPr algn="l">
              <a:lnSpc>
                <a:spcPts val="4536"/>
              </a:lnSpc>
            </a:pPr>
            <a:endParaRPr lang="en-US" sz="4200" spc="29">
              <a:solidFill>
                <a:srgbClr val="002060"/>
              </a:solidFill>
              <a:latin typeface="TT Phobos"/>
              <a:ea typeface="TT Phobos"/>
              <a:cs typeface="TT Phobos"/>
              <a:sym typeface="TT Phobos"/>
            </a:endParaRP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spc="29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Project Milestones:</a:t>
            </a:r>
          </a:p>
          <a:p>
            <a:pPr algn="l">
              <a:lnSpc>
                <a:spcPts val="4536"/>
              </a:lnSpc>
            </a:pPr>
            <a:endParaRPr lang="en-US" sz="4200" spc="29">
              <a:solidFill>
                <a:srgbClr val="002060"/>
              </a:solidFill>
              <a:latin typeface="TT Phobos"/>
              <a:ea typeface="TT Phobos"/>
              <a:cs typeface="TT Phobos"/>
              <a:sym typeface="TT Phobos"/>
            </a:endParaRP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spc="29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Data Collection → Algorithm Development → Model Validation → Web Deployment.</a:t>
            </a:r>
          </a:p>
          <a:p>
            <a:pPr algn="l">
              <a:lnSpc>
                <a:spcPts val="4536"/>
              </a:lnSpc>
            </a:pPr>
            <a:endParaRPr lang="en-US" sz="4200" spc="29">
              <a:solidFill>
                <a:srgbClr val="002060"/>
              </a:solidFill>
              <a:latin typeface="TT Phobos"/>
              <a:ea typeface="TT Phobos"/>
              <a:cs typeface="TT Phobos"/>
              <a:sym typeface="TT Phobo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62218" y="9520807"/>
            <a:ext cx="4114800" cy="547687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Tuesday, 16 December 2025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910982" y="9520807"/>
            <a:ext cx="4114800" cy="547687"/>
            <a:chOff x="0" y="0"/>
            <a:chExt cx="54864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8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597296" y="704850"/>
            <a:ext cx="3849588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 b="1" spc="34">
                <a:solidFill>
                  <a:srgbClr val="00000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Methodology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83394" y="9605886"/>
            <a:ext cx="3121209" cy="33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 i="1" spc="12">
                <a:solidFill>
                  <a:srgbClr val="000000"/>
                </a:solidFill>
                <a:latin typeface="TT Phobos Bold Italics"/>
                <a:ea typeface="TT Phobos Bold Italics"/>
                <a:cs typeface="TT Phobos Bold Italics"/>
                <a:sym typeface="TT Phobos Bold Italics"/>
              </a:rPr>
              <a:t>Go, change the world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19050" y="114640"/>
            <a:ext cx="3311258" cy="1496445"/>
            <a:chOff x="0" y="0"/>
            <a:chExt cx="4415010" cy="19952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15028" cy="1995297"/>
            </a:xfrm>
            <a:custGeom>
              <a:avLst/>
              <a:gdLst/>
              <a:ahLst/>
              <a:cxnLst/>
              <a:rect l="l" t="t" r="r" b="b"/>
              <a:pathLst>
                <a:path w="4415028" h="1995297">
                  <a:moveTo>
                    <a:pt x="0" y="0"/>
                  </a:moveTo>
                  <a:lnTo>
                    <a:pt x="4415028" y="0"/>
                  </a:lnTo>
                  <a:lnTo>
                    <a:pt x="4415028" y="1995297"/>
                  </a:lnTo>
                  <a:lnTo>
                    <a:pt x="0" y="1995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053" b="1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62218" y="1518088"/>
            <a:ext cx="17580686" cy="859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998" lvl="1" indent="-370999" algn="l">
              <a:lnSpc>
                <a:spcPts val="4428"/>
              </a:lnSpc>
              <a:buFont typeface="Arial"/>
              <a:buChar char="•"/>
            </a:pPr>
            <a:r>
              <a:rPr lang="en-US" sz="4100" b="1" spc="28" dirty="0">
                <a:solidFill>
                  <a:srgbClr val="00206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Tools, Technologies &amp; Techniques Used</a:t>
            </a:r>
          </a:p>
          <a:p>
            <a:pPr marL="1554486" lvl="2" indent="-518162" algn="l">
              <a:lnSpc>
                <a:spcPts val="3888"/>
              </a:lnSpc>
              <a:buFont typeface="Arial"/>
              <a:buChar char="⚬"/>
            </a:pPr>
            <a:r>
              <a:rPr lang="en-US" sz="3600" spc="25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Core Logic: Python 3.9 with pandas &amp; </a:t>
            </a:r>
            <a:r>
              <a:rPr lang="en-US" sz="3600" spc="25" dirty="0" err="1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numpy</a:t>
            </a:r>
            <a:r>
              <a:rPr lang="en-US" sz="3600" spc="25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 for heavy data processing.</a:t>
            </a:r>
          </a:p>
          <a:p>
            <a:pPr marL="1554486" lvl="2" indent="-518162" algn="l">
              <a:lnSpc>
                <a:spcPts val="3888"/>
              </a:lnSpc>
              <a:buFont typeface="Arial"/>
              <a:buChar char="⚬"/>
            </a:pPr>
            <a:r>
              <a:rPr lang="en-US" sz="3600" spc="25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Visualization: Matplotlib for generating velocity profiles and congestion graphs.</a:t>
            </a:r>
          </a:p>
          <a:p>
            <a:pPr marL="1554486" lvl="2" indent="-518162" algn="l">
              <a:lnSpc>
                <a:spcPts val="3888"/>
              </a:lnSpc>
              <a:buFont typeface="Arial"/>
              <a:buChar char="⚬"/>
            </a:pPr>
            <a:r>
              <a:rPr lang="en-US" sz="3600" spc="28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Geospatial: </a:t>
            </a:r>
            <a:r>
              <a:rPr lang="en-US" sz="3600" spc="28" dirty="0" err="1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Geopy</a:t>
            </a:r>
            <a:r>
              <a:rPr lang="en-US" sz="3600" spc="28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 for precise distance calculations between GPS coordinates.</a:t>
            </a:r>
          </a:p>
          <a:p>
            <a:pPr marL="741998" lvl="1" indent="-370999" algn="l">
              <a:lnSpc>
                <a:spcPts val="4428"/>
              </a:lnSpc>
              <a:buFont typeface="Arial"/>
              <a:buChar char="•"/>
            </a:pPr>
            <a:r>
              <a:rPr lang="en-US" sz="4100" b="1" spc="28" dirty="0">
                <a:solidFill>
                  <a:srgbClr val="00206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Rationale for Choosing These Tools</a:t>
            </a:r>
          </a:p>
          <a:p>
            <a:pPr marL="1554486" lvl="2" indent="-518162" algn="l">
              <a:lnSpc>
                <a:spcPts val="3888"/>
              </a:lnSpc>
              <a:buFont typeface="Arial"/>
              <a:buChar char="⚬"/>
            </a:pPr>
            <a:r>
              <a:rPr lang="en-US" sz="3600" spc="25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Matplotlib: Enables clear, scientific visualization of driving cycles and emission trends.</a:t>
            </a:r>
          </a:p>
          <a:p>
            <a:pPr marL="1554486" lvl="2" indent="-518162" algn="l">
              <a:lnSpc>
                <a:spcPts val="3888"/>
              </a:lnSpc>
              <a:buFont typeface="Arial"/>
              <a:buChar char="⚬"/>
            </a:pPr>
            <a:r>
              <a:rPr lang="en-US" sz="3600" spc="25" dirty="0" err="1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Geopy</a:t>
            </a:r>
            <a:r>
              <a:rPr lang="en-US" sz="3600" spc="25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: Essential for accurate distance metrics on the Ahmedabad-Gandhinagar route where GPS data can be noisy.</a:t>
            </a:r>
          </a:p>
          <a:p>
            <a:pPr marL="741998" lvl="1" indent="-370999" algn="l">
              <a:lnSpc>
                <a:spcPts val="4428"/>
              </a:lnSpc>
              <a:buFont typeface="Arial"/>
              <a:buChar char="•"/>
            </a:pPr>
            <a:r>
              <a:rPr lang="en-US" sz="4100" b="1" spc="28" dirty="0">
                <a:solidFill>
                  <a:srgbClr val="00206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Innovative or Cutting-Edge Aspects</a:t>
            </a:r>
          </a:p>
          <a:p>
            <a:pPr marL="1554486" lvl="2" indent="-518162" algn="l">
              <a:lnSpc>
                <a:spcPts val="3888"/>
              </a:lnSpc>
              <a:buFont typeface="Arial"/>
              <a:buChar char="⚬"/>
            </a:pPr>
            <a:r>
              <a:rPr lang="en-US" sz="3600" spc="25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Visual Analytics: Direct translation of raw logs into intuitive velocity and emission plots.</a:t>
            </a:r>
          </a:p>
          <a:p>
            <a:pPr marL="1554486" lvl="2" indent="-518162" algn="l">
              <a:lnSpc>
                <a:spcPts val="3888"/>
              </a:lnSpc>
              <a:buFont typeface="Arial"/>
              <a:buChar char="⚬"/>
            </a:pPr>
            <a:r>
              <a:rPr lang="en-US" sz="3600" spc="25" dirty="0">
                <a:solidFill>
                  <a:srgbClr val="002060"/>
                </a:solidFill>
                <a:latin typeface="TT Phobos"/>
                <a:ea typeface="TT Phobos"/>
                <a:cs typeface="TT Phobos"/>
                <a:sym typeface="TT Phobos"/>
              </a:rPr>
              <a:t>Precision: High-fidelity spatial tracking ensures the MMAS-ABC algorithm works on accurate real-world distances.</a:t>
            </a:r>
          </a:p>
          <a:p>
            <a:pPr algn="l">
              <a:lnSpc>
                <a:spcPts val="4536"/>
              </a:lnSpc>
            </a:pPr>
            <a:endParaRPr lang="en-US" sz="3600" spc="25" dirty="0">
              <a:solidFill>
                <a:srgbClr val="002060"/>
              </a:solidFill>
              <a:latin typeface="TT Phobos"/>
              <a:ea typeface="TT Phobos"/>
              <a:cs typeface="TT Phobos"/>
              <a:sym typeface="TT Phobo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62218" y="9520807"/>
            <a:ext cx="4114800" cy="547687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Tuesday, 16 December 2025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910982" y="9520807"/>
            <a:ext cx="4114800" cy="547687"/>
            <a:chOff x="0" y="0"/>
            <a:chExt cx="5486400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 spc="14">
                  <a:solidFill>
                    <a:srgbClr val="002060"/>
                  </a:solidFill>
                  <a:latin typeface="TT Phobos Bold"/>
                  <a:ea typeface="TT Phobos Bold"/>
                  <a:cs typeface="TT Phobos Bold"/>
                  <a:sym typeface="TT Phobos Bold"/>
                </a:rPr>
                <a:t>9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FD13C0-FAC6-FE68-AF54-F4A1A8FF69A4}"/>
              </a:ext>
            </a:extLst>
          </p:cNvPr>
          <p:cNvSpPr txBox="1"/>
          <p:nvPr/>
        </p:nvSpPr>
        <p:spPr>
          <a:xfrm>
            <a:off x="4815912" y="424524"/>
            <a:ext cx="117773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47" dirty="0">
                <a:solidFill>
                  <a:srgbClr val="000000"/>
                </a:solidFill>
                <a:latin typeface="TT Phobos Bold"/>
                <a:ea typeface="TT Phobos Bold"/>
                <a:cs typeface="TT Phobos Bold"/>
                <a:sym typeface="TT Phobos Bold"/>
              </a:rPr>
              <a:t>Tools and Techniques Used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1153</Words>
  <Application>Microsoft Office PowerPoint</Application>
  <PresentationFormat>Custom</PresentationFormat>
  <Paragraphs>165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TT Phobos Bold Italics</vt:lpstr>
      <vt:lpstr>Calibri</vt:lpstr>
      <vt:lpstr>TT Phobos</vt:lpstr>
      <vt:lpstr>TT Phobos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Experiential Learning Phase -II Template Nov 2025.pptx</dc:title>
  <dc:creator>Karthik Pai</dc:creator>
  <cp:lastModifiedBy>Karthik Pai</cp:lastModifiedBy>
  <cp:revision>2</cp:revision>
  <dcterms:created xsi:type="dcterms:W3CDTF">2006-08-16T00:00:00Z</dcterms:created>
  <dcterms:modified xsi:type="dcterms:W3CDTF">2025-12-15T14:51:17Z</dcterms:modified>
  <dc:identifier>DAG60QhriWA</dc:identifier>
</cp:coreProperties>
</file>